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2" r:id="rId1"/>
    <p:sldMasterId id="2147484254" r:id="rId2"/>
  </p:sldMasterIdLst>
  <p:notesMasterIdLst>
    <p:notesMasterId r:id="rId27"/>
  </p:notesMasterIdLst>
  <p:sldIdLst>
    <p:sldId id="261" r:id="rId3"/>
    <p:sldId id="260" r:id="rId4"/>
    <p:sldId id="262" r:id="rId5"/>
    <p:sldId id="264" r:id="rId6"/>
    <p:sldId id="265" r:id="rId7"/>
    <p:sldId id="257" r:id="rId8"/>
    <p:sldId id="280" r:id="rId9"/>
    <p:sldId id="266" r:id="rId10"/>
    <p:sldId id="270" r:id="rId11"/>
    <p:sldId id="274" r:id="rId12"/>
    <p:sldId id="278" r:id="rId13"/>
    <p:sldId id="267" r:id="rId14"/>
    <p:sldId id="288" r:id="rId15"/>
    <p:sldId id="271" r:id="rId16"/>
    <p:sldId id="276" r:id="rId17"/>
    <p:sldId id="272" r:id="rId18"/>
    <p:sldId id="273" r:id="rId19"/>
    <p:sldId id="275" r:id="rId20"/>
    <p:sldId id="277" r:id="rId21"/>
    <p:sldId id="279" r:id="rId22"/>
    <p:sldId id="281" r:id="rId23"/>
    <p:sldId id="282" r:id="rId24"/>
    <p:sldId id="286" r:id="rId25"/>
    <p:sldId id="29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62" autoAdjust="0"/>
    <p:restoredTop sz="95037"/>
  </p:normalViewPr>
  <p:slideViewPr>
    <p:cSldViewPr snapToGrid="0" snapToObjects="1">
      <p:cViewPr varScale="1">
        <p:scale>
          <a:sx n="50" d="100"/>
          <a:sy n="50" d="100"/>
        </p:scale>
        <p:origin x="6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C5FAC-8490-104B-993B-746718CC47F8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7178A-0D2A-0E49-BA30-C313D9EF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55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0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43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1" y="0"/>
            <a:ext cx="12191999" cy="4571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11939" y="2905904"/>
            <a:ext cx="536812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729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6044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075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1" y="0"/>
            <a:ext cx="12191999" cy="4571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708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78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4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21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71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04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968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0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D881-120D-734C-ACB3-A71256B323F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539C-9270-344D-A78F-4A8CADE4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185" y="526796"/>
            <a:ext cx="10559627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59" y="1083056"/>
            <a:ext cx="1085088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859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74073" y="2700472"/>
            <a:ext cx="648919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The Importance of Assembly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6276" y="3909352"/>
            <a:ext cx="2044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15" dirty="0">
                <a:solidFill>
                  <a:srgbClr val="DC9E1F"/>
                </a:solidFill>
                <a:cs typeface="Calibri"/>
              </a:rPr>
              <a:t>Acts 2:42-47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981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0" y="285496"/>
            <a:ext cx="3031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KEEP </a:t>
            </a:r>
            <a:r>
              <a:rPr dirty="0"/>
              <a:t>YOUR</a:t>
            </a:r>
            <a:r>
              <a:rPr spc="130" dirty="0"/>
              <a:t> </a:t>
            </a:r>
            <a:r>
              <a:rPr spc="25" dirty="0"/>
              <a:t>FOCUS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358066"/>
            <a:ext cx="6813672" cy="364009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927100" marR="986155" indent="-914400">
              <a:lnSpc>
                <a:spcPts val="2590"/>
              </a:lnSpc>
              <a:spcBef>
                <a:spcPts val="42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God-centered, 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man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centered.</a:t>
            </a:r>
            <a:endParaRPr sz="28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indent="-914400">
              <a:lnSpc>
                <a:spcPts val="2735"/>
              </a:lnSpc>
              <a:spcBef>
                <a:spcPts val="254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Edification is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another,</a:t>
            </a:r>
            <a:endParaRPr sz="28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>
              <a:lnSpc>
                <a:spcPts val="2735"/>
              </a:lnSpc>
            </a:pP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 oneself,</a:t>
            </a:r>
            <a:r>
              <a:rPr sz="28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procedure.</a:t>
            </a:r>
            <a:endParaRPr sz="28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marR="1293495" indent="-914400">
              <a:lnSpc>
                <a:spcPts val="2590"/>
              </a:lnSpc>
              <a:spcBef>
                <a:spcPts val="121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Service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need-based, 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wish-oriented.</a:t>
            </a:r>
            <a:endParaRPr sz="28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marR="1088390" indent="-914400">
              <a:lnSpc>
                <a:spcPts val="2590"/>
              </a:lnSpc>
              <a:spcBef>
                <a:spcPts val="122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Love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is an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act 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the will, 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emotion.</a:t>
            </a:r>
            <a:endParaRPr sz="28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850"/>
              </a:spcBef>
              <a:tabLst>
                <a:tab pos="1516380" algn="l"/>
              </a:tabLst>
            </a:pP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point?	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Keep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focus.</a:t>
            </a:r>
            <a:endParaRPr sz="2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36475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29648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30" dirty="0"/>
              <a:t>THIS </a:t>
            </a:r>
            <a:r>
              <a:rPr spc="25" dirty="0"/>
              <a:t>IS THE</a:t>
            </a:r>
            <a:r>
              <a:rPr spc="125" dirty="0"/>
              <a:t> </a:t>
            </a:r>
            <a:r>
              <a:rPr spc="25" dirty="0"/>
              <a:t>PLACE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0" y="1195833"/>
            <a:ext cx="7762240" cy="351698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113664" indent="-342900" algn="just">
              <a:lnSpc>
                <a:spcPts val="2590"/>
              </a:lnSpc>
              <a:spcBef>
                <a:spcPts val="425"/>
              </a:spcBef>
              <a:buClr>
                <a:srgbClr val="DC9E1F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great joy of praying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with those who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share in  your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hope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heaven.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unusual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pleasure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rejoicing with the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saints,  no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matter how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things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out in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world.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88265" indent="-342900" algn="just">
              <a:lnSpc>
                <a:spcPts val="2590"/>
              </a:lnSpc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joy 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entertaining the gospel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Christ,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that 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gospel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wonderful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prophets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(and angels)  desired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look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2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it.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798830">
              <a:lnSpc>
                <a:spcPts val="2590"/>
              </a:lnSpc>
              <a:spcBef>
                <a:spcPts val="1180"/>
              </a:spcBef>
              <a:tabLst>
                <a:tab pos="5520055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Where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else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could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get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4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things?	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Where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else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want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today?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540648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882" y="526796"/>
            <a:ext cx="965014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REASONS </a:t>
            </a:r>
            <a:r>
              <a:rPr spc="-20" dirty="0"/>
              <a:t>TO </a:t>
            </a:r>
            <a:r>
              <a:rPr spc="10" dirty="0"/>
              <a:t>GO </a:t>
            </a:r>
            <a:r>
              <a:rPr spc="15" dirty="0"/>
              <a:t>ON </a:t>
            </a:r>
            <a:r>
              <a:rPr spc="-15" dirty="0"/>
              <a:t>SUNDAY</a:t>
            </a:r>
            <a:r>
              <a:rPr spc="400" dirty="0"/>
              <a:t> </a:t>
            </a:r>
            <a:r>
              <a:rPr spc="40" dirty="0"/>
              <a:t>NIGHT</a:t>
            </a:r>
            <a:r>
              <a:rPr lang="en-US" spc="40" dirty="0"/>
              <a:t> and Wednesday Night</a:t>
            </a:r>
            <a:endParaRPr spc="40" dirty="0"/>
          </a:p>
        </p:txBody>
      </p:sp>
      <p:sp>
        <p:nvSpPr>
          <p:cNvPr id="3" name="object 3"/>
          <p:cNvSpPr txBox="1"/>
          <p:nvPr/>
        </p:nvSpPr>
        <p:spPr>
          <a:xfrm>
            <a:off x="2212341" y="1083057"/>
            <a:ext cx="5217795" cy="3148939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encourage and be</a:t>
            </a:r>
            <a:r>
              <a:rPr sz="2400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encouraged.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teach and be</a:t>
            </a:r>
            <a:r>
              <a:rPr sz="2400" spc="-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taught.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love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be</a:t>
            </a:r>
            <a:r>
              <a:rPr sz="2400" spc="-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loved.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spend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be</a:t>
            </a:r>
            <a:r>
              <a:rPr sz="2400" spc="-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expended.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and…to</a:t>
            </a:r>
            <a:r>
              <a:rPr sz="2400" spc="-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worship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1175"/>
              </a:spcBef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could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possibly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4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important?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59814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573" y="443669"/>
            <a:ext cx="871058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WHY </a:t>
            </a:r>
            <a:r>
              <a:rPr dirty="0"/>
              <a:t>STOP </a:t>
            </a:r>
            <a:r>
              <a:rPr spc="15" dirty="0"/>
              <a:t>ON </a:t>
            </a:r>
            <a:r>
              <a:rPr spc="-15" dirty="0"/>
              <a:t>SUNDAY</a:t>
            </a:r>
            <a:r>
              <a:rPr spc="280" dirty="0"/>
              <a:t> </a:t>
            </a:r>
            <a:r>
              <a:rPr spc="40" dirty="0"/>
              <a:t>NIGHT</a:t>
            </a:r>
            <a:r>
              <a:rPr lang="en-US" spc="40" dirty="0"/>
              <a:t> Or Wednesday Night</a:t>
            </a:r>
            <a:r>
              <a:rPr spc="40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0" y="1232409"/>
            <a:ext cx="7639050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06144">
              <a:spcBef>
                <a:spcPts val="100"/>
              </a:spcBef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If you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don’t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assemble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fellow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believers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lang="en-US" sz="2400" spc="15" dirty="0">
                <a:solidFill>
                  <a:srgbClr val="FFFFFF"/>
                </a:solidFill>
                <a:latin typeface="Calibri"/>
                <a:cs typeface="Calibri"/>
              </a:rPr>
              <a:t>ever the opportunity exists,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are</a:t>
            </a:r>
            <a:r>
              <a:rPr sz="24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missing: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The strength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comes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associations with</a:t>
            </a:r>
            <a:r>
              <a:rPr sz="24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others.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9906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The encouragement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can give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help others become 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stronger.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b="1" spc="15" dirty="0">
                <a:solidFill>
                  <a:srgbClr val="FFFFFF"/>
                </a:solidFill>
                <a:latin typeface="Calibri"/>
                <a:cs typeface="Calibri"/>
              </a:rPr>
              <a:t>opportunity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let your light</a:t>
            </a:r>
            <a:r>
              <a:rPr sz="24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shine.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extra </a:t>
            </a: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power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need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face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coming</a:t>
            </a:r>
            <a:r>
              <a:rPr sz="24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week.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85100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0" y="526796"/>
            <a:ext cx="42570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40" dirty="0"/>
              <a:t>IT’S </a:t>
            </a:r>
            <a:r>
              <a:rPr spc="5" dirty="0"/>
              <a:t>NOT </a:t>
            </a:r>
            <a:r>
              <a:rPr spc="25" dirty="0"/>
              <a:t>JUST</a:t>
            </a:r>
            <a:r>
              <a:rPr spc="180" dirty="0"/>
              <a:t> </a:t>
            </a:r>
            <a:r>
              <a:rPr spc="30" dirty="0"/>
              <a:t>ANOTHER…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0" y="1925581"/>
            <a:ext cx="8760460" cy="24447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marR="1463040" indent="-914400">
              <a:spcBef>
                <a:spcPts val="10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not just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another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day.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Lord’s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Day.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marR="1219835" indent="-914400">
              <a:lnSpc>
                <a:spcPct val="110000"/>
              </a:lnSpc>
              <a:spcBef>
                <a:spcPts val="74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not just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another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week,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a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week.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marR="988694" indent="-914400">
              <a:lnSpc>
                <a:spcPct val="110000"/>
              </a:lnSpc>
              <a:spcBef>
                <a:spcPts val="90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not just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another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Sunday.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day.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indent="-914400">
              <a:spcBef>
                <a:spcPts val="119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not just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another</a:t>
            </a:r>
            <a:r>
              <a:rPr sz="2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morning.</a:t>
            </a:r>
            <a:r>
              <a:rPr lang="en-US" sz="2400" spc="15" dirty="0">
                <a:solidFill>
                  <a:srgbClr val="FFFFFF"/>
                </a:solidFill>
                <a:latin typeface="Calibri"/>
                <a:cs typeface="Calibri"/>
              </a:rPr>
              <a:t> It’s the resurrection morning.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27100" marR="5080" indent="-914400">
              <a:lnSpc>
                <a:spcPct val="110000"/>
              </a:lnSpc>
              <a:spcBef>
                <a:spcPts val="90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not just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matter 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perspective.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a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matter of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attitude.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646157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0" y="526796"/>
            <a:ext cx="4236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LORD’S </a:t>
            </a:r>
            <a:r>
              <a:rPr spc="-75" dirty="0"/>
              <a:t>DAY</a:t>
            </a:r>
            <a:r>
              <a:rPr spc="110" dirty="0"/>
              <a:t> </a:t>
            </a:r>
            <a:r>
              <a:rPr spc="-15" dirty="0"/>
              <a:t>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0" y="1643495"/>
            <a:ext cx="7454900" cy="2102499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It shows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love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God 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His</a:t>
            </a:r>
            <a:r>
              <a:rPr sz="24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word.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It shows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concern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own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spiritual</a:t>
            </a:r>
            <a:r>
              <a:rPr sz="2400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growth.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It shows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your desire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see others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saved from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4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sins.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It shows you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remember the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sacrifice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Savior.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63183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0" y="526796"/>
            <a:ext cx="30581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…AND </a:t>
            </a:r>
            <a:r>
              <a:rPr spc="10" dirty="0"/>
              <a:t>YOU’LL</a:t>
            </a:r>
            <a:r>
              <a:rPr spc="125" dirty="0"/>
              <a:t> </a:t>
            </a:r>
            <a:r>
              <a:rPr spc="25" dirty="0"/>
              <a:t>BE…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7"/>
            <a:ext cx="4862195" cy="3672159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Sing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happy.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Pray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content.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Read 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edified.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Commune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humbled.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Encourage 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motivated.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Listen 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challenged.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Try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you’ll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better.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11776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38906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25" dirty="0"/>
              <a:t>WHAT </a:t>
            </a:r>
            <a:r>
              <a:rPr spc="-15" dirty="0"/>
              <a:t>REALLY</a:t>
            </a:r>
            <a:r>
              <a:rPr spc="155" dirty="0"/>
              <a:t> </a:t>
            </a:r>
            <a:r>
              <a:rPr dirty="0"/>
              <a:t>MATTERS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193868"/>
            <a:ext cx="7329866" cy="296672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 what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get,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give?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how you are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helped,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or how you</a:t>
            </a:r>
            <a:r>
              <a:rPr sz="24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help?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said,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or how you</a:t>
            </a:r>
            <a:r>
              <a:rPr sz="24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hear?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why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they came,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why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came?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508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Does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really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matters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start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others, 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does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start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97609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17316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MY </a:t>
            </a:r>
            <a:r>
              <a:rPr spc="30" dirty="0"/>
              <a:t>NEEDS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6"/>
            <a:ext cx="6268085" cy="4036618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give?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Who will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encourage?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Why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am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going?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apply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do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need?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3827779">
              <a:lnSpc>
                <a:spcPct val="140800"/>
              </a:lnSpc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help?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The real</a:t>
            </a:r>
            <a:r>
              <a:rPr sz="24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questions.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12700"/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Answer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them,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your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“needs”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 cared</a:t>
            </a:r>
            <a:r>
              <a:rPr sz="24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for.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443522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49218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/>
              <a:t>GO </a:t>
            </a:r>
            <a:r>
              <a:rPr spc="25" dirty="0"/>
              <a:t>OUT </a:t>
            </a:r>
            <a:r>
              <a:rPr spc="15" dirty="0"/>
              <a:t>OF </a:t>
            </a:r>
            <a:r>
              <a:rPr dirty="0"/>
              <a:t>YOUR </a:t>
            </a:r>
            <a:r>
              <a:rPr spc="-100" dirty="0"/>
              <a:t>WAY</a:t>
            </a:r>
            <a:r>
              <a:rPr spc="400" dirty="0"/>
              <a:t> </a:t>
            </a:r>
            <a:r>
              <a:rPr spc="-45" dirty="0"/>
              <a:t>TODAY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7"/>
            <a:ext cx="7138136" cy="3148939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Get there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15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minutes</a:t>
            </a:r>
            <a:r>
              <a:rPr sz="2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early.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Invite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visitor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lunch.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Hug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little</a:t>
            </a:r>
            <a:r>
              <a:rPr sz="2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child.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Encourage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who’s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trying.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Compliment the preacher’s</a:t>
            </a:r>
            <a:r>
              <a:rPr sz="2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wife.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Don’t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 in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such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hurry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leave.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38084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503754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pc="-30" dirty="0"/>
              <a:t>A Relationship Centric </a:t>
            </a:r>
            <a:r>
              <a:rPr spc="25" dirty="0"/>
              <a:t>GOD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708269"/>
            <a:ext cx="7945755" cy="334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25" dirty="0">
                <a:solidFill>
                  <a:srgbClr val="FFFFFF"/>
                </a:solidFill>
                <a:cs typeface="Calibri"/>
              </a:rPr>
              <a:t>Isaiah 43:20-21 – The wild beasts will honor me, the jackals and the ostriches, for I give water in the wilderness, rivers in the desert, to give drink to my chosen people, the people whom I formed for myself that they might declare my praise.</a:t>
            </a:r>
          </a:p>
          <a:p>
            <a:pPr marL="355600" lvl="0" indent="-342900">
              <a:spcBef>
                <a:spcPts val="10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25" dirty="0">
                <a:solidFill>
                  <a:srgbClr val="FFFFFF"/>
                </a:solidFill>
                <a:cs typeface="Calibri"/>
              </a:rPr>
              <a:t>Ephesians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1:4-5 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– For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he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chose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us in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him 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before</a:t>
            </a:r>
            <a:r>
              <a:rPr lang="en-US" sz="2400" spc="29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2400" spc="25" dirty="0">
                <a:solidFill>
                  <a:srgbClr val="FFFFFF"/>
                </a:solidFill>
                <a:cs typeface="Calibri"/>
              </a:rPr>
              <a:t>the</a:t>
            </a:r>
            <a:endParaRPr lang="en-US" sz="2400" dirty="0">
              <a:solidFill>
                <a:prstClr val="black"/>
              </a:solidFill>
              <a:cs typeface="Calibri"/>
            </a:endParaRPr>
          </a:p>
          <a:p>
            <a:pPr marL="355600" marR="5080" lvl="0"/>
            <a:r>
              <a:rPr lang="en-US" sz="2400" spc="10" dirty="0">
                <a:solidFill>
                  <a:srgbClr val="FFFFFF"/>
                </a:solidFill>
                <a:cs typeface="Calibri"/>
              </a:rPr>
              <a:t>creation </a:t>
            </a:r>
            <a:r>
              <a:rPr lang="en-US" sz="2400" spc="5" dirty="0">
                <a:solidFill>
                  <a:srgbClr val="FFFFFF"/>
                </a:solidFill>
                <a:cs typeface="Calibri"/>
              </a:rPr>
              <a:t>of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the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world 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to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be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holy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and </a:t>
            </a:r>
            <a:r>
              <a:rPr lang="en-US" sz="2400" spc="25" dirty="0">
                <a:solidFill>
                  <a:srgbClr val="FFFFFF"/>
                </a:solidFill>
                <a:cs typeface="Calibri"/>
              </a:rPr>
              <a:t>blameless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in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his sight.  </a:t>
            </a:r>
            <a:r>
              <a:rPr lang="en-US" sz="2400" spc="5" dirty="0">
                <a:solidFill>
                  <a:srgbClr val="FFFFFF"/>
                </a:solidFill>
                <a:cs typeface="Calibri"/>
              </a:rPr>
              <a:t>In love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he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predestined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us </a:t>
            </a:r>
            <a:r>
              <a:rPr lang="en-US" sz="2400" dirty="0">
                <a:solidFill>
                  <a:srgbClr val="FFFFFF"/>
                </a:solidFill>
                <a:cs typeface="Calibri"/>
              </a:rPr>
              <a:t>to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be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adopted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as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his sons through  Jesus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Christ, in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accordance with his pleasure </a:t>
            </a:r>
            <a:r>
              <a:rPr lang="en-US" sz="2400" spc="10" dirty="0">
                <a:solidFill>
                  <a:srgbClr val="FFFFFF"/>
                </a:solidFill>
                <a:cs typeface="Calibri"/>
              </a:rPr>
              <a:t>and</a:t>
            </a:r>
            <a:r>
              <a:rPr lang="en-US" sz="2400" spc="19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2400" spc="15" dirty="0">
                <a:solidFill>
                  <a:srgbClr val="FFFFFF"/>
                </a:solidFill>
                <a:cs typeface="Calibri"/>
              </a:rPr>
              <a:t>will.</a:t>
            </a:r>
            <a:endParaRPr lang="en-US" sz="24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739576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0" y="526796"/>
            <a:ext cx="30378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DO </a:t>
            </a:r>
            <a:r>
              <a:rPr spc="-10" dirty="0"/>
              <a:t>YOU </a:t>
            </a:r>
            <a:r>
              <a:rPr spc="-5" dirty="0"/>
              <a:t>HAVE</a:t>
            </a:r>
            <a:r>
              <a:rPr spc="180" dirty="0"/>
              <a:t> </a:t>
            </a:r>
            <a:r>
              <a:rPr spc="10" dirty="0"/>
              <a:t>TO?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7"/>
            <a:ext cx="7065009" cy="3887603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i="1" spc="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attend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all the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services?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i="1" spc="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study your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Bible all the</a:t>
            </a:r>
            <a:r>
              <a:rPr sz="24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time?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i="1" spc="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associate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Christians?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i="1" spc="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think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so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much about spiritual</a:t>
            </a:r>
            <a:r>
              <a:rPr sz="2400" spc="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things?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i="1" spc="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teach</a:t>
            </a:r>
            <a:r>
              <a:rPr sz="24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others?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1115060">
              <a:spcBef>
                <a:spcPts val="1175"/>
              </a:spcBef>
              <a:tabLst>
                <a:tab pos="239712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No,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sir,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don’t.	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matter 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interest.  The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Lord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didn’t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treat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our salvation as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chore.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lang="en-US" sz="2400" spc="5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treat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His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service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such?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17083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0186" y="526797"/>
            <a:ext cx="1055962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spcBef>
                <a:spcPts val="100"/>
              </a:spcBef>
            </a:pPr>
            <a:r>
              <a:rPr spc="-25" dirty="0"/>
              <a:t>WHAT </a:t>
            </a:r>
            <a:r>
              <a:rPr spc="25" dirty="0"/>
              <a:t>IF </a:t>
            </a:r>
            <a:r>
              <a:rPr spc="15" dirty="0"/>
              <a:t>EVERY </a:t>
            </a:r>
            <a:r>
              <a:rPr spc="30" dirty="0"/>
              <a:t>CHRISTIAN </a:t>
            </a:r>
            <a:r>
              <a:rPr spc="-20" dirty="0"/>
              <a:t>WAS </a:t>
            </a:r>
            <a:r>
              <a:rPr spc="25" dirty="0"/>
              <a:t>JUST </a:t>
            </a:r>
            <a:r>
              <a:rPr spc="30" dirty="0"/>
              <a:t>LIKE</a:t>
            </a:r>
            <a:r>
              <a:rPr spc="575" dirty="0"/>
              <a:t> </a:t>
            </a:r>
            <a:r>
              <a:rPr dirty="0"/>
              <a:t>YOU?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7"/>
            <a:ext cx="4794885" cy="3148939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Bible classes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taught?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singing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spirited?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visitors be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greeted?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prayers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offered?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sick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visited?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lost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reached?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577900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44481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MAKE </a:t>
            </a:r>
            <a:r>
              <a:rPr spc="15" dirty="0"/>
              <a:t>UP </a:t>
            </a:r>
            <a:r>
              <a:rPr dirty="0"/>
              <a:t>YOUR </a:t>
            </a:r>
            <a:r>
              <a:rPr spc="30" dirty="0"/>
              <a:t>MIND</a:t>
            </a:r>
            <a:r>
              <a:rPr spc="300" dirty="0"/>
              <a:t> </a:t>
            </a:r>
            <a:r>
              <a:rPr spc="10" dirty="0"/>
              <a:t>TO…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6"/>
            <a:ext cx="7687309" cy="406400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Contribute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something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meaningful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Bible</a:t>
            </a:r>
            <a:r>
              <a:rPr sz="2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class.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512445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Let your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children’s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teachers know that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appreciate 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them.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233045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Tell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preacher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point in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his sermon really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helped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you.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41275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Look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 who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looks out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place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make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them 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feel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part.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508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Send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card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a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shut-in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lang="en-US" sz="2400" spc="5" dirty="0">
                <a:solidFill>
                  <a:srgbClr val="FFFFFF"/>
                </a:solidFill>
                <a:latin typeface="Calibri"/>
                <a:cs typeface="Calibri"/>
              </a:rPr>
              <a:t>call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 who really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needs the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encouragement.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832144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13" y="526796"/>
            <a:ext cx="24314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25" dirty="0"/>
              <a:t>THE TRUE</a:t>
            </a:r>
            <a:r>
              <a:rPr b="0" spc="110" dirty="0"/>
              <a:t> </a:t>
            </a:r>
            <a:r>
              <a:rPr b="0" spc="15" dirty="0"/>
              <a:t>TEST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35913" y="1378025"/>
            <a:ext cx="10850880" cy="3364383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54102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540385" algn="l"/>
                <a:tab pos="541020" algn="l"/>
              </a:tabLst>
            </a:pPr>
            <a:r>
              <a:rPr spc="10" dirty="0"/>
              <a:t>The </a:t>
            </a:r>
            <a:r>
              <a:rPr spc="15" dirty="0"/>
              <a:t>sermon </a:t>
            </a:r>
            <a:r>
              <a:rPr spc="10" dirty="0"/>
              <a:t>is </a:t>
            </a:r>
            <a:r>
              <a:rPr spc="15" dirty="0"/>
              <a:t>only </a:t>
            </a:r>
            <a:r>
              <a:rPr spc="10" dirty="0"/>
              <a:t>as good as </a:t>
            </a:r>
            <a:r>
              <a:rPr spc="15" dirty="0"/>
              <a:t>the </a:t>
            </a:r>
            <a:r>
              <a:rPr spc="25" dirty="0"/>
              <a:t>audience </a:t>
            </a:r>
            <a:r>
              <a:rPr spc="15" dirty="0"/>
              <a:t>who </a:t>
            </a:r>
            <a:r>
              <a:rPr spc="25" dirty="0"/>
              <a:t>heeds</a:t>
            </a:r>
            <a:r>
              <a:rPr spc="350" dirty="0"/>
              <a:t> </a:t>
            </a:r>
            <a:r>
              <a:rPr spc="25" dirty="0"/>
              <a:t>it.</a:t>
            </a:r>
          </a:p>
          <a:p>
            <a:pPr marL="54102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540385" algn="l"/>
                <a:tab pos="541020" algn="l"/>
              </a:tabLst>
            </a:pPr>
            <a:r>
              <a:rPr spc="10" dirty="0"/>
              <a:t>The </a:t>
            </a:r>
            <a:r>
              <a:rPr spc="15" dirty="0"/>
              <a:t>thought </a:t>
            </a:r>
            <a:r>
              <a:rPr spc="10" dirty="0"/>
              <a:t>is </a:t>
            </a:r>
            <a:r>
              <a:rPr spc="15" dirty="0"/>
              <a:t>only </a:t>
            </a:r>
            <a:r>
              <a:rPr spc="10" dirty="0"/>
              <a:t>as good as </a:t>
            </a:r>
            <a:r>
              <a:rPr spc="15" dirty="0"/>
              <a:t>the </a:t>
            </a:r>
            <a:r>
              <a:rPr spc="10" dirty="0"/>
              <a:t>thinker </a:t>
            </a:r>
            <a:r>
              <a:rPr spc="15" dirty="0"/>
              <a:t>who acts upon</a:t>
            </a:r>
            <a:r>
              <a:rPr spc="365" dirty="0"/>
              <a:t> </a:t>
            </a:r>
            <a:r>
              <a:rPr spc="25" dirty="0"/>
              <a:t>it.</a:t>
            </a:r>
          </a:p>
          <a:p>
            <a:pPr marL="541020" marR="43053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540385" algn="l"/>
                <a:tab pos="541020" algn="l"/>
              </a:tabLst>
            </a:pPr>
            <a:r>
              <a:rPr spc="10" dirty="0"/>
              <a:t>The </a:t>
            </a:r>
            <a:r>
              <a:rPr spc="15" dirty="0"/>
              <a:t>song </a:t>
            </a:r>
            <a:r>
              <a:rPr spc="10" dirty="0"/>
              <a:t>is </a:t>
            </a:r>
            <a:r>
              <a:rPr spc="15" dirty="0"/>
              <a:t>only </a:t>
            </a:r>
            <a:r>
              <a:rPr spc="10" dirty="0"/>
              <a:t>as good as </a:t>
            </a:r>
            <a:r>
              <a:rPr spc="15" dirty="0"/>
              <a:t>the singer who sings with his  </a:t>
            </a:r>
            <a:r>
              <a:rPr spc="25" dirty="0"/>
              <a:t>heart </a:t>
            </a:r>
            <a:r>
              <a:rPr spc="10" dirty="0"/>
              <a:t>as well as </a:t>
            </a:r>
            <a:r>
              <a:rPr spc="15" dirty="0"/>
              <a:t>his</a:t>
            </a:r>
            <a:r>
              <a:rPr spc="110" dirty="0"/>
              <a:t> </a:t>
            </a:r>
            <a:r>
              <a:rPr spc="15" dirty="0"/>
              <a:t>lips.</a:t>
            </a:r>
          </a:p>
          <a:p>
            <a:pPr marL="541020" marR="20701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540385" algn="l"/>
                <a:tab pos="541020" algn="l"/>
              </a:tabLst>
            </a:pPr>
            <a:r>
              <a:rPr spc="10" dirty="0"/>
              <a:t>The </a:t>
            </a:r>
            <a:r>
              <a:rPr dirty="0"/>
              <a:t>prayer </a:t>
            </a:r>
            <a:r>
              <a:rPr spc="10" dirty="0"/>
              <a:t>is </a:t>
            </a:r>
            <a:r>
              <a:rPr spc="15" dirty="0"/>
              <a:t>only </a:t>
            </a:r>
            <a:r>
              <a:rPr spc="10" dirty="0"/>
              <a:t>as good as </a:t>
            </a:r>
            <a:r>
              <a:rPr spc="15" dirty="0"/>
              <a:t>the </a:t>
            </a:r>
            <a:r>
              <a:rPr spc="25" dirty="0"/>
              <a:t>petitioner </a:t>
            </a:r>
            <a:r>
              <a:rPr spc="15" dirty="0"/>
              <a:t>who bends his  will while </a:t>
            </a:r>
            <a:r>
              <a:rPr spc="10" dirty="0"/>
              <a:t>he </a:t>
            </a:r>
            <a:r>
              <a:rPr spc="5" dirty="0"/>
              <a:t>bows </a:t>
            </a:r>
            <a:r>
              <a:rPr spc="15" dirty="0"/>
              <a:t>his</a:t>
            </a:r>
            <a:r>
              <a:rPr spc="110" dirty="0"/>
              <a:t> </a:t>
            </a:r>
            <a:r>
              <a:rPr spc="25" dirty="0"/>
              <a:t>head.</a:t>
            </a:r>
          </a:p>
          <a:p>
            <a:pPr marL="541020" marR="423545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540385" algn="l"/>
                <a:tab pos="541020" algn="l"/>
              </a:tabLst>
            </a:pPr>
            <a:r>
              <a:rPr spc="10" dirty="0"/>
              <a:t>The worship is </a:t>
            </a:r>
            <a:r>
              <a:rPr spc="15" dirty="0"/>
              <a:t>only </a:t>
            </a:r>
            <a:r>
              <a:rPr spc="10" dirty="0"/>
              <a:t>as good as </a:t>
            </a:r>
            <a:r>
              <a:rPr spc="15" dirty="0"/>
              <a:t>the </a:t>
            </a:r>
            <a:r>
              <a:rPr spc="10" dirty="0"/>
              <a:t>worshiper </a:t>
            </a:r>
            <a:r>
              <a:rPr spc="15" dirty="0"/>
              <a:t>who brings  </a:t>
            </a:r>
            <a:r>
              <a:rPr spc="10" dirty="0"/>
              <a:t>and gives </a:t>
            </a:r>
            <a:r>
              <a:rPr spc="15" dirty="0"/>
              <a:t>his</a:t>
            </a:r>
            <a:r>
              <a:rPr spc="75" dirty="0"/>
              <a:t> </a:t>
            </a:r>
            <a:r>
              <a:rPr spc="15" dirty="0"/>
              <a:t>best.</a:t>
            </a:r>
          </a:p>
        </p:txBody>
      </p:sp>
    </p:spTree>
    <p:extLst>
      <p:ext uri="{BB962C8B-B14F-4D97-AF65-F5344CB8AC3E}">
        <p14:creationId xmlns:p14="http://schemas.microsoft.com/office/powerpoint/2010/main" val="412411544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4197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/>
              <a:t>HOW </a:t>
            </a:r>
            <a:r>
              <a:rPr spc="15" dirty="0"/>
              <a:t>LONG </a:t>
            </a:r>
            <a:r>
              <a:rPr spc="25" dirty="0"/>
              <a:t>HAS IT</a:t>
            </a:r>
            <a:r>
              <a:rPr spc="275" dirty="0"/>
              <a:t> </a:t>
            </a:r>
            <a:r>
              <a:rPr spc="35" dirty="0"/>
              <a:t>BEEN?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7"/>
            <a:ext cx="7668895" cy="4564711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met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new?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took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something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by?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sent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card?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did something</a:t>
            </a:r>
            <a:r>
              <a:rPr sz="24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unexpected?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prayed for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</a:t>
            </a:r>
            <a:r>
              <a:rPr sz="2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sick?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did something difficult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you?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had someone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over?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marR="5080">
              <a:spcBef>
                <a:spcPts val="1175"/>
              </a:spcBef>
              <a:tabLst>
                <a:tab pos="2037714" algn="l"/>
              </a:tabLst>
            </a:pP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Jesus said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little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things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someone else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Him.</a:t>
            </a:r>
            <a:r>
              <a:rPr lang="en-US"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long has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4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been?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985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416" y="302677"/>
            <a:ext cx="4596982" cy="461665"/>
          </a:xfrm>
        </p:spPr>
        <p:txBody>
          <a:bodyPr/>
          <a:lstStyle/>
          <a:p>
            <a:r>
              <a:rPr lang="en-US" dirty="0"/>
              <a:t>Fayette is a Family of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416" y="1109616"/>
            <a:ext cx="9108374" cy="5491247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175"/>
              </a:spcBef>
              <a:spcAft>
                <a:spcPts val="1200"/>
              </a:spcAft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rgbClr val="FFFFFF"/>
                </a:solidFill>
              </a:rPr>
              <a:t>1 </a:t>
            </a:r>
            <a:r>
              <a:rPr lang="en-US" spc="15" dirty="0">
                <a:solidFill>
                  <a:srgbClr val="FFFFFF"/>
                </a:solidFill>
              </a:rPr>
              <a:t>Corinthians 12:24b-27 </a:t>
            </a:r>
            <a:r>
              <a:rPr lang="en-US" dirty="0">
                <a:solidFill>
                  <a:srgbClr val="FFFFFF"/>
                </a:solidFill>
              </a:rPr>
              <a:t>– </a:t>
            </a:r>
            <a:r>
              <a:rPr lang="en-US" spc="10" dirty="0">
                <a:solidFill>
                  <a:srgbClr val="FFFFFF"/>
                </a:solidFill>
              </a:rPr>
              <a:t>But God </a:t>
            </a:r>
            <a:r>
              <a:rPr lang="en-US" spc="15" dirty="0">
                <a:solidFill>
                  <a:srgbClr val="FFFFFF"/>
                </a:solidFill>
              </a:rPr>
              <a:t>has </a:t>
            </a:r>
            <a:r>
              <a:rPr lang="en-US" spc="10" dirty="0">
                <a:solidFill>
                  <a:srgbClr val="FFFFFF"/>
                </a:solidFill>
              </a:rPr>
              <a:t>put </a:t>
            </a:r>
            <a:r>
              <a:rPr lang="en-US" spc="15" dirty="0">
                <a:solidFill>
                  <a:srgbClr val="FFFFFF"/>
                </a:solidFill>
              </a:rPr>
              <a:t>the</a:t>
            </a:r>
            <a:r>
              <a:rPr lang="en-US" spc="275" dirty="0">
                <a:solidFill>
                  <a:srgbClr val="FFFFFF"/>
                </a:solidFill>
              </a:rPr>
              <a:t> </a:t>
            </a:r>
            <a:r>
              <a:rPr lang="en-US" spc="25" dirty="0">
                <a:solidFill>
                  <a:srgbClr val="FFFFFF"/>
                </a:solidFill>
              </a:rPr>
              <a:t>body</a:t>
            </a:r>
            <a:r>
              <a:rPr lang="en-US" dirty="0"/>
              <a:t> </a:t>
            </a:r>
            <a:r>
              <a:rPr lang="en-US" spc="-5" dirty="0">
                <a:solidFill>
                  <a:srgbClr val="FFFFFF"/>
                </a:solidFill>
              </a:rPr>
              <a:t>together, </a:t>
            </a:r>
            <a:r>
              <a:rPr lang="en-US" spc="15" dirty="0">
                <a:solidFill>
                  <a:srgbClr val="FFFFFF"/>
                </a:solidFill>
              </a:rPr>
              <a:t>giving </a:t>
            </a:r>
            <a:r>
              <a:rPr lang="en-US" spc="10" dirty="0">
                <a:solidFill>
                  <a:srgbClr val="FFFFFF"/>
                </a:solidFill>
              </a:rPr>
              <a:t>greater </a:t>
            </a:r>
            <a:r>
              <a:rPr lang="en-US" spc="15" dirty="0">
                <a:solidFill>
                  <a:srgbClr val="FFFFFF"/>
                </a:solidFill>
              </a:rPr>
              <a:t>honor </a:t>
            </a:r>
            <a:r>
              <a:rPr lang="en-US" dirty="0">
                <a:solidFill>
                  <a:srgbClr val="FFFFFF"/>
                </a:solidFill>
              </a:rPr>
              <a:t>to </a:t>
            </a:r>
            <a:r>
              <a:rPr lang="en-US" spc="15" dirty="0">
                <a:solidFill>
                  <a:srgbClr val="FFFFFF"/>
                </a:solidFill>
              </a:rPr>
              <a:t>the parts </a:t>
            </a:r>
            <a:r>
              <a:rPr lang="en-US" spc="10" dirty="0">
                <a:solidFill>
                  <a:srgbClr val="FFFFFF"/>
                </a:solidFill>
              </a:rPr>
              <a:t>that </a:t>
            </a:r>
            <a:r>
              <a:rPr lang="en-US" spc="5" dirty="0">
                <a:solidFill>
                  <a:srgbClr val="FFFFFF"/>
                </a:solidFill>
              </a:rPr>
              <a:t>lacked </a:t>
            </a:r>
            <a:r>
              <a:rPr lang="en-US" spc="15" dirty="0">
                <a:solidFill>
                  <a:srgbClr val="FFFFFF"/>
                </a:solidFill>
              </a:rPr>
              <a:t>it, </a:t>
            </a:r>
            <a:r>
              <a:rPr lang="en-US" spc="5" dirty="0">
                <a:solidFill>
                  <a:srgbClr val="FFFFFF"/>
                </a:solidFill>
              </a:rPr>
              <a:t>so  </a:t>
            </a:r>
            <a:r>
              <a:rPr lang="en-US" spc="10" dirty="0">
                <a:solidFill>
                  <a:srgbClr val="FFFFFF"/>
                </a:solidFill>
              </a:rPr>
              <a:t>that there </a:t>
            </a:r>
            <a:r>
              <a:rPr lang="en-US" spc="15" dirty="0">
                <a:solidFill>
                  <a:srgbClr val="FFFFFF"/>
                </a:solidFill>
              </a:rPr>
              <a:t>should </a:t>
            </a:r>
            <a:r>
              <a:rPr lang="en-US" spc="10" dirty="0">
                <a:solidFill>
                  <a:srgbClr val="FFFFFF"/>
                </a:solidFill>
              </a:rPr>
              <a:t>be no </a:t>
            </a:r>
            <a:r>
              <a:rPr lang="en-US" spc="15" dirty="0">
                <a:solidFill>
                  <a:srgbClr val="FFFFFF"/>
                </a:solidFill>
              </a:rPr>
              <a:t>division </a:t>
            </a:r>
            <a:r>
              <a:rPr lang="en-US" spc="10" dirty="0">
                <a:solidFill>
                  <a:srgbClr val="FFFFFF"/>
                </a:solidFill>
              </a:rPr>
              <a:t>in </a:t>
            </a:r>
            <a:r>
              <a:rPr lang="en-US" spc="15" dirty="0">
                <a:solidFill>
                  <a:srgbClr val="FFFFFF"/>
                </a:solidFill>
              </a:rPr>
              <a:t>the </a:t>
            </a:r>
            <a:r>
              <a:rPr lang="en-US" spc="-10" dirty="0">
                <a:solidFill>
                  <a:srgbClr val="FFFFFF"/>
                </a:solidFill>
              </a:rPr>
              <a:t>body, </a:t>
            </a:r>
            <a:r>
              <a:rPr lang="en-US" spc="10" dirty="0">
                <a:solidFill>
                  <a:srgbClr val="FFFFFF"/>
                </a:solidFill>
              </a:rPr>
              <a:t>but that</a:t>
            </a:r>
            <a:r>
              <a:rPr lang="en-US" spc="360" dirty="0">
                <a:solidFill>
                  <a:srgbClr val="FFFFFF"/>
                </a:solidFill>
              </a:rPr>
              <a:t> </a:t>
            </a:r>
            <a:r>
              <a:rPr lang="en-US" spc="25" dirty="0">
                <a:solidFill>
                  <a:srgbClr val="FFFFFF"/>
                </a:solidFill>
              </a:rPr>
              <a:t>its</a:t>
            </a:r>
            <a:r>
              <a:rPr lang="en-US" dirty="0"/>
              <a:t> </a:t>
            </a:r>
            <a:r>
              <a:rPr lang="en-US" spc="15" dirty="0">
                <a:solidFill>
                  <a:srgbClr val="FFFFFF"/>
                </a:solidFill>
              </a:rPr>
              <a:t>parts should </a:t>
            </a:r>
            <a:r>
              <a:rPr lang="en-US" dirty="0">
                <a:solidFill>
                  <a:srgbClr val="FFFFFF"/>
                </a:solidFill>
              </a:rPr>
              <a:t>have </a:t>
            </a:r>
            <a:r>
              <a:rPr lang="en-US" spc="25" dirty="0">
                <a:solidFill>
                  <a:srgbClr val="FFFFFF"/>
                </a:solidFill>
              </a:rPr>
              <a:t>equal </a:t>
            </a:r>
            <a:r>
              <a:rPr lang="en-US" spc="15" dirty="0">
                <a:solidFill>
                  <a:srgbClr val="FFFFFF"/>
                </a:solidFill>
              </a:rPr>
              <a:t>concern </a:t>
            </a:r>
            <a:r>
              <a:rPr lang="en-US" dirty="0">
                <a:solidFill>
                  <a:srgbClr val="FFFFFF"/>
                </a:solidFill>
              </a:rPr>
              <a:t>for</a:t>
            </a:r>
            <a:r>
              <a:rPr lang="en-US" spc="250" dirty="0">
                <a:solidFill>
                  <a:srgbClr val="FFFFFF"/>
                </a:solidFill>
              </a:rPr>
              <a:t> </a:t>
            </a:r>
            <a:r>
              <a:rPr lang="en-US" spc="25" dirty="0">
                <a:solidFill>
                  <a:srgbClr val="FFFFFF"/>
                </a:solidFill>
              </a:rPr>
              <a:t>each</a:t>
            </a:r>
            <a:r>
              <a:rPr lang="en-US" spc="50" dirty="0">
                <a:solidFill>
                  <a:srgbClr val="FFFFFF"/>
                </a:solidFill>
              </a:rPr>
              <a:t> </a:t>
            </a:r>
            <a:r>
              <a:rPr lang="en-US" spc="-15" dirty="0">
                <a:solidFill>
                  <a:srgbClr val="FFFFFF"/>
                </a:solidFill>
              </a:rPr>
              <a:t>other. </a:t>
            </a:r>
            <a:r>
              <a:rPr lang="en-US" spc="5" dirty="0">
                <a:solidFill>
                  <a:srgbClr val="FFFFFF"/>
                </a:solidFill>
              </a:rPr>
              <a:t>If </a:t>
            </a:r>
            <a:r>
              <a:rPr lang="en-US" spc="10" dirty="0">
                <a:solidFill>
                  <a:srgbClr val="FFFFFF"/>
                </a:solidFill>
              </a:rPr>
              <a:t>one </a:t>
            </a:r>
            <a:r>
              <a:rPr lang="en-US" spc="15" dirty="0">
                <a:solidFill>
                  <a:srgbClr val="FFFFFF"/>
                </a:solidFill>
              </a:rPr>
              <a:t>part  </a:t>
            </a:r>
            <a:r>
              <a:rPr lang="en-US" spc="5" dirty="0">
                <a:solidFill>
                  <a:srgbClr val="FFFFFF"/>
                </a:solidFill>
              </a:rPr>
              <a:t>suffers, </a:t>
            </a:r>
            <a:r>
              <a:rPr lang="en-US" spc="15" dirty="0">
                <a:solidFill>
                  <a:srgbClr val="FFFFFF"/>
                </a:solidFill>
              </a:rPr>
              <a:t>every part </a:t>
            </a:r>
            <a:r>
              <a:rPr lang="en-US" spc="5" dirty="0">
                <a:solidFill>
                  <a:srgbClr val="FFFFFF"/>
                </a:solidFill>
              </a:rPr>
              <a:t>suffers </a:t>
            </a:r>
            <a:r>
              <a:rPr lang="en-US" spc="15" dirty="0">
                <a:solidFill>
                  <a:srgbClr val="FFFFFF"/>
                </a:solidFill>
              </a:rPr>
              <a:t>with it; </a:t>
            </a:r>
            <a:r>
              <a:rPr lang="en-US" spc="10" dirty="0">
                <a:solidFill>
                  <a:srgbClr val="FFFFFF"/>
                </a:solidFill>
              </a:rPr>
              <a:t>if one </a:t>
            </a:r>
            <a:r>
              <a:rPr lang="en-US" spc="15" dirty="0">
                <a:solidFill>
                  <a:srgbClr val="FFFFFF"/>
                </a:solidFill>
              </a:rPr>
              <a:t>part </a:t>
            </a:r>
            <a:r>
              <a:rPr lang="en-US" spc="10" dirty="0">
                <a:solidFill>
                  <a:srgbClr val="FFFFFF"/>
                </a:solidFill>
              </a:rPr>
              <a:t>is </a:t>
            </a:r>
            <a:r>
              <a:rPr lang="en-US" spc="15" dirty="0">
                <a:solidFill>
                  <a:srgbClr val="FFFFFF"/>
                </a:solidFill>
              </a:rPr>
              <a:t>honored,  every part rejoices</a:t>
            </a:r>
            <a:r>
              <a:rPr lang="en-US" spc="100" dirty="0">
                <a:solidFill>
                  <a:srgbClr val="FFFFFF"/>
                </a:solidFill>
              </a:rPr>
              <a:t> </a:t>
            </a:r>
            <a:r>
              <a:rPr lang="en-US" spc="15" dirty="0">
                <a:solidFill>
                  <a:srgbClr val="FFFFFF"/>
                </a:solidFill>
              </a:rPr>
              <a:t>with</a:t>
            </a:r>
            <a:r>
              <a:rPr lang="en-US" spc="35" dirty="0">
                <a:solidFill>
                  <a:srgbClr val="FFFFFF"/>
                </a:solidFill>
              </a:rPr>
              <a:t> </a:t>
            </a:r>
            <a:r>
              <a:rPr lang="en-US" spc="15" dirty="0">
                <a:solidFill>
                  <a:srgbClr val="FFFFFF"/>
                </a:solidFill>
              </a:rPr>
              <a:t>it. </a:t>
            </a:r>
            <a:r>
              <a:rPr lang="en-US" spc="5" dirty="0">
                <a:solidFill>
                  <a:srgbClr val="FFFFFF"/>
                </a:solidFill>
              </a:rPr>
              <a:t>Now you are </a:t>
            </a:r>
            <a:r>
              <a:rPr lang="en-US" spc="15" dirty="0">
                <a:solidFill>
                  <a:srgbClr val="FFFFFF"/>
                </a:solidFill>
              </a:rPr>
              <a:t>the body </a:t>
            </a:r>
            <a:r>
              <a:rPr lang="en-US" spc="5" dirty="0">
                <a:solidFill>
                  <a:srgbClr val="FFFFFF"/>
                </a:solidFill>
              </a:rPr>
              <a:t>of </a:t>
            </a:r>
            <a:r>
              <a:rPr lang="en-US" spc="15" dirty="0">
                <a:solidFill>
                  <a:srgbClr val="FFFFFF"/>
                </a:solidFill>
              </a:rPr>
              <a:t>Christ,  </a:t>
            </a:r>
            <a:r>
              <a:rPr lang="en-US" spc="10" dirty="0">
                <a:solidFill>
                  <a:srgbClr val="FFFFFF"/>
                </a:solidFill>
              </a:rPr>
              <a:t>and </a:t>
            </a:r>
            <a:r>
              <a:rPr lang="en-US" spc="25" dirty="0">
                <a:solidFill>
                  <a:srgbClr val="FFFFFF"/>
                </a:solidFill>
              </a:rPr>
              <a:t>each </a:t>
            </a:r>
            <a:r>
              <a:rPr lang="en-US" spc="10" dirty="0">
                <a:solidFill>
                  <a:srgbClr val="FFFFFF"/>
                </a:solidFill>
              </a:rPr>
              <a:t>one </a:t>
            </a:r>
            <a:r>
              <a:rPr lang="en-US" spc="5" dirty="0">
                <a:solidFill>
                  <a:srgbClr val="FFFFFF"/>
                </a:solidFill>
              </a:rPr>
              <a:t>of you </a:t>
            </a:r>
            <a:r>
              <a:rPr lang="en-US" spc="10" dirty="0">
                <a:solidFill>
                  <a:srgbClr val="FFFFFF"/>
                </a:solidFill>
              </a:rPr>
              <a:t>is </a:t>
            </a:r>
            <a:r>
              <a:rPr lang="en-US" dirty="0">
                <a:solidFill>
                  <a:srgbClr val="FFFFFF"/>
                </a:solidFill>
              </a:rPr>
              <a:t>a </a:t>
            </a:r>
            <a:r>
              <a:rPr lang="en-US" spc="15" dirty="0">
                <a:solidFill>
                  <a:srgbClr val="FFFFFF"/>
                </a:solidFill>
              </a:rPr>
              <a:t>part </a:t>
            </a:r>
            <a:r>
              <a:rPr lang="en-US" spc="5" dirty="0">
                <a:solidFill>
                  <a:srgbClr val="FFFFFF"/>
                </a:solidFill>
              </a:rPr>
              <a:t>of</a:t>
            </a:r>
            <a:r>
              <a:rPr lang="en-US" spc="265" dirty="0">
                <a:solidFill>
                  <a:srgbClr val="FFFFFF"/>
                </a:solidFill>
              </a:rPr>
              <a:t> </a:t>
            </a:r>
            <a:r>
              <a:rPr lang="en-US" spc="15" dirty="0">
                <a:solidFill>
                  <a:srgbClr val="FFFFFF"/>
                </a:solidFill>
              </a:rPr>
              <a:t>it.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rgbClr val="FFFFFF"/>
                </a:solidFill>
              </a:rPr>
              <a:t>1 </a:t>
            </a:r>
            <a:r>
              <a:rPr lang="en-US" spc="15" dirty="0">
                <a:solidFill>
                  <a:srgbClr val="FFFFFF"/>
                </a:solidFill>
              </a:rPr>
              <a:t>John 3:16-18 </a:t>
            </a:r>
            <a:r>
              <a:rPr lang="en-US" dirty="0">
                <a:solidFill>
                  <a:srgbClr val="FFFFFF"/>
                </a:solidFill>
              </a:rPr>
              <a:t>– </a:t>
            </a:r>
            <a:r>
              <a:rPr lang="en-US" spc="15" dirty="0">
                <a:solidFill>
                  <a:srgbClr val="FFFFFF"/>
                </a:solidFill>
              </a:rPr>
              <a:t>This </a:t>
            </a:r>
            <a:r>
              <a:rPr lang="en-US" spc="10" dirty="0">
                <a:solidFill>
                  <a:srgbClr val="FFFFFF"/>
                </a:solidFill>
              </a:rPr>
              <a:t>is </a:t>
            </a:r>
            <a:r>
              <a:rPr lang="en-US" spc="5" dirty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we </a:t>
            </a:r>
            <a:r>
              <a:rPr lang="en-US" spc="10" dirty="0">
                <a:solidFill>
                  <a:srgbClr val="FFFFFF"/>
                </a:solidFill>
              </a:rPr>
              <a:t>know what </a:t>
            </a:r>
            <a:r>
              <a:rPr lang="en-US" spc="5" dirty="0">
                <a:solidFill>
                  <a:srgbClr val="FFFFFF"/>
                </a:solidFill>
              </a:rPr>
              <a:t>love</a:t>
            </a:r>
            <a:r>
              <a:rPr lang="en-US" spc="375" dirty="0">
                <a:solidFill>
                  <a:srgbClr val="FFFFFF"/>
                </a:solidFill>
              </a:rPr>
              <a:t> </a:t>
            </a:r>
            <a:r>
              <a:rPr lang="en-US" spc="10" dirty="0">
                <a:solidFill>
                  <a:srgbClr val="FFFFFF"/>
                </a:solidFill>
              </a:rPr>
              <a:t>is:</a:t>
            </a:r>
            <a:r>
              <a:rPr lang="en-US" dirty="0"/>
              <a:t> </a:t>
            </a:r>
            <a:r>
              <a:rPr lang="en-US" spc="15" dirty="0">
                <a:solidFill>
                  <a:srgbClr val="FFFFFF"/>
                </a:solidFill>
              </a:rPr>
              <a:t>Jesus Christ laid </a:t>
            </a:r>
            <a:r>
              <a:rPr lang="en-US" spc="10" dirty="0">
                <a:solidFill>
                  <a:srgbClr val="FFFFFF"/>
                </a:solidFill>
              </a:rPr>
              <a:t>down </a:t>
            </a:r>
            <a:r>
              <a:rPr lang="en-US" spc="15" dirty="0">
                <a:solidFill>
                  <a:srgbClr val="FFFFFF"/>
                </a:solidFill>
              </a:rPr>
              <a:t>his </a:t>
            </a:r>
            <a:r>
              <a:rPr lang="en-US" dirty="0">
                <a:solidFill>
                  <a:srgbClr val="FFFFFF"/>
                </a:solidFill>
              </a:rPr>
              <a:t>life for </a:t>
            </a:r>
            <a:r>
              <a:rPr lang="en-US" spc="10" dirty="0">
                <a:solidFill>
                  <a:srgbClr val="FFFFFF"/>
                </a:solidFill>
              </a:rPr>
              <a:t>us. And </a:t>
            </a:r>
            <a:r>
              <a:rPr lang="en-US" dirty="0">
                <a:solidFill>
                  <a:srgbClr val="FFFFFF"/>
                </a:solidFill>
              </a:rPr>
              <a:t>we </a:t>
            </a:r>
            <a:r>
              <a:rPr lang="en-US" spc="10" dirty="0">
                <a:solidFill>
                  <a:srgbClr val="FFFFFF"/>
                </a:solidFill>
              </a:rPr>
              <a:t>ought </a:t>
            </a:r>
            <a:r>
              <a:rPr lang="en-US" dirty="0">
                <a:solidFill>
                  <a:srgbClr val="FFFFFF"/>
                </a:solidFill>
              </a:rPr>
              <a:t>to lay  </a:t>
            </a:r>
            <a:r>
              <a:rPr lang="en-US" spc="10" dirty="0">
                <a:solidFill>
                  <a:srgbClr val="FFFFFF"/>
                </a:solidFill>
              </a:rPr>
              <a:t>down our lives </a:t>
            </a:r>
            <a:r>
              <a:rPr lang="en-US" dirty="0">
                <a:solidFill>
                  <a:srgbClr val="FFFFFF"/>
                </a:solidFill>
              </a:rPr>
              <a:t>for </a:t>
            </a:r>
            <a:r>
              <a:rPr lang="en-US" spc="10" dirty="0">
                <a:solidFill>
                  <a:srgbClr val="FFFFFF"/>
                </a:solidFill>
              </a:rPr>
              <a:t>our brothers and </a:t>
            </a:r>
            <a:r>
              <a:rPr lang="en-US" spc="5" dirty="0">
                <a:solidFill>
                  <a:srgbClr val="FFFFFF"/>
                </a:solidFill>
              </a:rPr>
              <a:t>sisters. If anyone </a:t>
            </a:r>
            <a:r>
              <a:rPr lang="en-US" spc="15" dirty="0">
                <a:solidFill>
                  <a:srgbClr val="FFFFFF"/>
                </a:solidFill>
              </a:rPr>
              <a:t>has  </a:t>
            </a:r>
            <a:r>
              <a:rPr lang="en-US" spc="10" dirty="0">
                <a:solidFill>
                  <a:srgbClr val="FFFFFF"/>
                </a:solidFill>
              </a:rPr>
              <a:t>material </a:t>
            </a:r>
            <a:r>
              <a:rPr lang="en-US" spc="25" dirty="0">
                <a:solidFill>
                  <a:srgbClr val="FFFFFF"/>
                </a:solidFill>
              </a:rPr>
              <a:t>possessions </a:t>
            </a:r>
            <a:r>
              <a:rPr lang="en-US" spc="10" dirty="0">
                <a:solidFill>
                  <a:srgbClr val="FFFFFF"/>
                </a:solidFill>
              </a:rPr>
              <a:t>and </a:t>
            </a:r>
            <a:r>
              <a:rPr lang="en-US" spc="15" dirty="0">
                <a:solidFill>
                  <a:srgbClr val="FFFFFF"/>
                </a:solidFill>
              </a:rPr>
              <a:t>sees </a:t>
            </a:r>
            <a:r>
              <a:rPr lang="en-US" dirty="0">
                <a:solidFill>
                  <a:srgbClr val="FFFFFF"/>
                </a:solidFill>
              </a:rPr>
              <a:t>a </a:t>
            </a:r>
            <a:r>
              <a:rPr lang="en-US" spc="15" dirty="0">
                <a:solidFill>
                  <a:srgbClr val="FFFFFF"/>
                </a:solidFill>
              </a:rPr>
              <a:t>brother </a:t>
            </a:r>
            <a:r>
              <a:rPr lang="en-US" spc="5" dirty="0">
                <a:solidFill>
                  <a:srgbClr val="FFFFFF"/>
                </a:solidFill>
              </a:rPr>
              <a:t>or </a:t>
            </a:r>
            <a:r>
              <a:rPr lang="en-US" spc="10" dirty="0">
                <a:solidFill>
                  <a:srgbClr val="FFFFFF"/>
                </a:solidFill>
              </a:rPr>
              <a:t>sister in</a:t>
            </a:r>
            <a:r>
              <a:rPr lang="en-US" spc="280" dirty="0">
                <a:solidFill>
                  <a:srgbClr val="FFFFFF"/>
                </a:solidFill>
              </a:rPr>
              <a:t> </a:t>
            </a:r>
            <a:r>
              <a:rPr lang="en-US" spc="15" dirty="0">
                <a:solidFill>
                  <a:srgbClr val="FFFFFF"/>
                </a:solidFill>
              </a:rPr>
              <a:t>need</a:t>
            </a:r>
            <a:r>
              <a:rPr lang="en-US" dirty="0"/>
              <a:t> </a:t>
            </a:r>
            <a:r>
              <a:rPr lang="en-US" spc="10" dirty="0">
                <a:solidFill>
                  <a:srgbClr val="FFFFFF"/>
                </a:solidFill>
              </a:rPr>
              <a:t>but </a:t>
            </a:r>
            <a:r>
              <a:rPr lang="en-US" spc="15" dirty="0">
                <a:solidFill>
                  <a:srgbClr val="FFFFFF"/>
                </a:solidFill>
              </a:rPr>
              <a:t>has </a:t>
            </a:r>
            <a:r>
              <a:rPr lang="en-US" spc="10" dirty="0">
                <a:solidFill>
                  <a:srgbClr val="FFFFFF"/>
                </a:solidFill>
              </a:rPr>
              <a:t>no </a:t>
            </a:r>
            <a:r>
              <a:rPr lang="en-US" spc="15" dirty="0">
                <a:solidFill>
                  <a:srgbClr val="FFFFFF"/>
                </a:solidFill>
              </a:rPr>
              <a:t>pity </a:t>
            </a:r>
            <a:r>
              <a:rPr lang="en-US" spc="5" dirty="0">
                <a:solidFill>
                  <a:srgbClr val="FFFFFF"/>
                </a:solidFill>
              </a:rPr>
              <a:t>on </a:t>
            </a:r>
            <a:r>
              <a:rPr lang="en-US" spc="25" dirty="0">
                <a:solidFill>
                  <a:srgbClr val="FFFFFF"/>
                </a:solidFill>
              </a:rPr>
              <a:t>them, </a:t>
            </a:r>
            <a:r>
              <a:rPr lang="en-US" spc="5" dirty="0">
                <a:solidFill>
                  <a:srgbClr val="FFFFFF"/>
                </a:solidFill>
              </a:rPr>
              <a:t>how can </a:t>
            </a:r>
            <a:r>
              <a:rPr lang="en-US" spc="15" dirty="0">
                <a:solidFill>
                  <a:srgbClr val="FFFFFF"/>
                </a:solidFill>
              </a:rPr>
              <a:t>the </a:t>
            </a:r>
            <a:r>
              <a:rPr lang="en-US" spc="5" dirty="0">
                <a:solidFill>
                  <a:srgbClr val="FFFFFF"/>
                </a:solidFill>
              </a:rPr>
              <a:t>love of </a:t>
            </a:r>
            <a:r>
              <a:rPr lang="en-US" spc="10" dirty="0">
                <a:solidFill>
                  <a:srgbClr val="FFFFFF"/>
                </a:solidFill>
              </a:rPr>
              <a:t>God be in that  </a:t>
            </a:r>
            <a:r>
              <a:rPr lang="en-US" spc="15" dirty="0">
                <a:solidFill>
                  <a:srgbClr val="FFFFFF"/>
                </a:solidFill>
              </a:rPr>
              <a:t>person? Dear children, </a:t>
            </a:r>
            <a:r>
              <a:rPr lang="en-US" spc="10" dirty="0">
                <a:solidFill>
                  <a:srgbClr val="FFFFFF"/>
                </a:solidFill>
              </a:rPr>
              <a:t>let us not </a:t>
            </a:r>
            <a:r>
              <a:rPr lang="en-US" spc="5" dirty="0">
                <a:solidFill>
                  <a:srgbClr val="FFFFFF"/>
                </a:solidFill>
              </a:rPr>
              <a:t>love </a:t>
            </a:r>
            <a:r>
              <a:rPr lang="en-US" spc="15" dirty="0">
                <a:solidFill>
                  <a:srgbClr val="FFFFFF"/>
                </a:solidFill>
              </a:rPr>
              <a:t>with </a:t>
            </a:r>
            <a:r>
              <a:rPr lang="en-US" spc="5" dirty="0">
                <a:solidFill>
                  <a:srgbClr val="FFFFFF"/>
                </a:solidFill>
              </a:rPr>
              <a:t>words</a:t>
            </a:r>
            <a:r>
              <a:rPr lang="en-US" spc="180" dirty="0">
                <a:solidFill>
                  <a:srgbClr val="FFFFFF"/>
                </a:solidFill>
              </a:rPr>
              <a:t> </a:t>
            </a:r>
            <a:r>
              <a:rPr lang="en-US" spc="5" dirty="0">
                <a:solidFill>
                  <a:srgbClr val="FFFFFF"/>
                </a:solidFill>
              </a:rPr>
              <a:t>or</a:t>
            </a:r>
            <a:r>
              <a:rPr lang="en-US" dirty="0"/>
              <a:t> </a:t>
            </a:r>
            <a:r>
              <a:rPr lang="en-US" spc="25" dirty="0">
                <a:solidFill>
                  <a:srgbClr val="FFFFFF"/>
                </a:solidFill>
              </a:rPr>
              <a:t>speech </a:t>
            </a:r>
            <a:r>
              <a:rPr lang="en-US" spc="10" dirty="0">
                <a:solidFill>
                  <a:srgbClr val="FFFFFF"/>
                </a:solidFill>
              </a:rPr>
              <a:t>but </a:t>
            </a:r>
            <a:r>
              <a:rPr lang="en-US" spc="15" dirty="0">
                <a:solidFill>
                  <a:srgbClr val="FFFFFF"/>
                </a:solidFill>
              </a:rPr>
              <a:t>with actions </a:t>
            </a:r>
            <a:r>
              <a:rPr lang="en-US" spc="10" dirty="0">
                <a:solidFill>
                  <a:srgbClr val="FFFFFF"/>
                </a:solidFill>
              </a:rPr>
              <a:t>and in</a:t>
            </a:r>
            <a:r>
              <a:rPr lang="en-US" spc="85" dirty="0">
                <a:solidFill>
                  <a:srgbClr val="FFFFFF"/>
                </a:solidFill>
              </a:rPr>
              <a:t> </a:t>
            </a:r>
            <a:r>
              <a:rPr lang="en-US" spc="25" dirty="0">
                <a:solidFill>
                  <a:srgbClr val="FFFFFF"/>
                </a:solidFill>
              </a:rPr>
              <a:t>truth.</a:t>
            </a:r>
            <a:endParaRPr lang="en-US" dirty="0"/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9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89" y="295963"/>
            <a:ext cx="10559627" cy="615553"/>
          </a:xfrm>
        </p:spPr>
        <p:txBody>
          <a:bodyPr/>
          <a:lstStyle/>
          <a:p>
            <a:r>
              <a:rPr lang="en-US" sz="4000" dirty="0"/>
              <a:t>Independent</a:t>
            </a:r>
            <a:r>
              <a:rPr lang="en-US" dirty="0"/>
              <a:t> </a:t>
            </a:r>
            <a:r>
              <a:rPr lang="en-US" sz="4000" dirty="0"/>
              <a:t>Action!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416" y="1109616"/>
            <a:ext cx="9108374" cy="4362036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175"/>
              </a:spcBef>
              <a:spcAft>
                <a:spcPts val="1200"/>
              </a:spcAft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dirty="0">
                <a:solidFill>
                  <a:srgbClr val="FFFFFF"/>
                </a:solidFill>
              </a:rPr>
              <a:t>It Starts With You</a:t>
            </a:r>
            <a:endParaRPr lang="en-US" sz="2800" spc="15" dirty="0">
              <a:solidFill>
                <a:srgbClr val="FFFFFF"/>
              </a:solidFill>
            </a:endParaRPr>
          </a:p>
          <a:p>
            <a:pPr marL="355600" marR="51435" indent="-342900" algn="just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800" spc="10" dirty="0">
                <a:solidFill>
                  <a:srgbClr val="FFFFFF"/>
                </a:solidFill>
              </a:rPr>
              <a:t>Hebrews </a:t>
            </a:r>
            <a:r>
              <a:rPr lang="en-US" sz="2800" spc="15" dirty="0">
                <a:solidFill>
                  <a:srgbClr val="FFFFFF"/>
                </a:solidFill>
              </a:rPr>
              <a:t>5:12 </a:t>
            </a:r>
            <a:r>
              <a:rPr lang="en-US" sz="2800" dirty="0">
                <a:solidFill>
                  <a:srgbClr val="FFFFFF"/>
                </a:solidFill>
              </a:rPr>
              <a:t>– </a:t>
            </a:r>
            <a:r>
              <a:rPr lang="en-US" sz="2800" spc="10" dirty="0">
                <a:solidFill>
                  <a:srgbClr val="FFFFFF"/>
                </a:solidFill>
              </a:rPr>
              <a:t>“In fact, </a:t>
            </a:r>
            <a:r>
              <a:rPr lang="en-US" sz="2800" spc="15" dirty="0">
                <a:solidFill>
                  <a:srgbClr val="FFFFFF"/>
                </a:solidFill>
              </a:rPr>
              <a:t>though </a:t>
            </a:r>
            <a:r>
              <a:rPr lang="en-US" sz="2800" dirty="0">
                <a:solidFill>
                  <a:srgbClr val="FFFFFF"/>
                </a:solidFill>
              </a:rPr>
              <a:t>by </a:t>
            </a:r>
            <a:r>
              <a:rPr lang="en-US" sz="2800" spc="15" dirty="0">
                <a:solidFill>
                  <a:srgbClr val="FFFFFF"/>
                </a:solidFill>
              </a:rPr>
              <a:t>this time </a:t>
            </a:r>
            <a:r>
              <a:rPr lang="en-US" sz="2800" spc="5" dirty="0">
                <a:solidFill>
                  <a:srgbClr val="FFFFFF"/>
                </a:solidFill>
              </a:rPr>
              <a:t>you </a:t>
            </a:r>
            <a:r>
              <a:rPr lang="en-US" sz="2800" spc="10" dirty="0">
                <a:solidFill>
                  <a:srgbClr val="FFFFFF"/>
                </a:solidFill>
              </a:rPr>
              <a:t>ought </a:t>
            </a:r>
            <a:r>
              <a:rPr lang="en-US" sz="2800" dirty="0">
                <a:solidFill>
                  <a:srgbClr val="FFFFFF"/>
                </a:solidFill>
              </a:rPr>
              <a:t>to  </a:t>
            </a:r>
            <a:r>
              <a:rPr lang="en-US" sz="2800" spc="10" dirty="0">
                <a:solidFill>
                  <a:srgbClr val="FFFFFF"/>
                </a:solidFill>
              </a:rPr>
              <a:t>be teachers, </a:t>
            </a:r>
            <a:r>
              <a:rPr lang="en-US" sz="2800" spc="5" dirty="0">
                <a:solidFill>
                  <a:srgbClr val="FFFFFF"/>
                </a:solidFill>
              </a:rPr>
              <a:t>you </a:t>
            </a:r>
            <a:r>
              <a:rPr lang="en-US" sz="2800" spc="25" dirty="0">
                <a:solidFill>
                  <a:srgbClr val="FFFFFF"/>
                </a:solidFill>
              </a:rPr>
              <a:t>need </a:t>
            </a:r>
            <a:r>
              <a:rPr lang="en-US" sz="2800" spc="15" dirty="0">
                <a:solidFill>
                  <a:srgbClr val="FFFFFF"/>
                </a:solidFill>
              </a:rPr>
              <a:t>someone </a:t>
            </a:r>
            <a:r>
              <a:rPr lang="en-US" sz="2800" dirty="0">
                <a:solidFill>
                  <a:srgbClr val="FFFFFF"/>
                </a:solidFill>
              </a:rPr>
              <a:t>to </a:t>
            </a:r>
            <a:r>
              <a:rPr lang="en-US" sz="2800" spc="15" dirty="0">
                <a:solidFill>
                  <a:srgbClr val="FFFFFF"/>
                </a:solidFill>
              </a:rPr>
              <a:t>teach </a:t>
            </a:r>
            <a:r>
              <a:rPr lang="en-US" sz="2800" spc="5" dirty="0">
                <a:solidFill>
                  <a:srgbClr val="FFFFFF"/>
                </a:solidFill>
              </a:rPr>
              <a:t>you</a:t>
            </a:r>
            <a:r>
              <a:rPr lang="en-US" sz="2800" spc="185" dirty="0">
                <a:solidFill>
                  <a:srgbClr val="FFFFFF"/>
                </a:solidFill>
              </a:rPr>
              <a:t> </a:t>
            </a:r>
            <a:r>
              <a:rPr lang="en-US" sz="2800" spc="15" dirty="0">
                <a:solidFill>
                  <a:srgbClr val="FFFFFF"/>
                </a:solidFill>
              </a:rPr>
              <a:t>the</a:t>
            </a:r>
            <a:endParaRPr lang="en-US" sz="2800" dirty="0"/>
          </a:p>
          <a:p>
            <a:pPr marL="355600" marR="123189">
              <a:lnSpc>
                <a:spcPct val="100000"/>
              </a:lnSpc>
            </a:pPr>
            <a:r>
              <a:rPr lang="en-US" sz="2800" spc="15" dirty="0">
                <a:solidFill>
                  <a:srgbClr val="FFFFFF"/>
                </a:solidFill>
              </a:rPr>
              <a:t>elementary </a:t>
            </a:r>
            <a:r>
              <a:rPr lang="en-US" sz="2800" spc="25" dirty="0">
                <a:solidFill>
                  <a:srgbClr val="FFFFFF"/>
                </a:solidFill>
              </a:rPr>
              <a:t>truths </a:t>
            </a:r>
            <a:r>
              <a:rPr lang="en-US" sz="2800" spc="5" dirty="0">
                <a:solidFill>
                  <a:srgbClr val="FFFFFF"/>
                </a:solidFill>
              </a:rPr>
              <a:t>of </a:t>
            </a:r>
            <a:r>
              <a:rPr lang="en-US" sz="2800" spc="-10" dirty="0">
                <a:solidFill>
                  <a:srgbClr val="FFFFFF"/>
                </a:solidFill>
              </a:rPr>
              <a:t>God’s </a:t>
            </a:r>
            <a:r>
              <a:rPr lang="en-US" sz="2800" dirty="0">
                <a:solidFill>
                  <a:srgbClr val="FFFFFF"/>
                </a:solidFill>
              </a:rPr>
              <a:t>word </a:t>
            </a:r>
            <a:r>
              <a:rPr lang="en-US" sz="2800" spc="15" dirty="0">
                <a:solidFill>
                  <a:srgbClr val="FFFFFF"/>
                </a:solidFill>
              </a:rPr>
              <a:t>all </a:t>
            </a:r>
            <a:r>
              <a:rPr lang="en-US" sz="2800" spc="5" dirty="0">
                <a:solidFill>
                  <a:srgbClr val="FFFFFF"/>
                </a:solidFill>
              </a:rPr>
              <a:t>over </a:t>
            </a:r>
            <a:r>
              <a:rPr lang="en-US" sz="2800" spc="10" dirty="0">
                <a:solidFill>
                  <a:srgbClr val="FFFFFF"/>
                </a:solidFill>
              </a:rPr>
              <a:t>again. </a:t>
            </a:r>
            <a:r>
              <a:rPr lang="en-US" sz="2800" spc="-45" dirty="0">
                <a:solidFill>
                  <a:srgbClr val="FFFFFF"/>
                </a:solidFill>
              </a:rPr>
              <a:t>You </a:t>
            </a:r>
            <a:r>
              <a:rPr lang="en-US" sz="2800" spc="25" dirty="0">
                <a:solidFill>
                  <a:srgbClr val="FFFFFF"/>
                </a:solidFill>
              </a:rPr>
              <a:t>need  </a:t>
            </a:r>
            <a:r>
              <a:rPr lang="en-US" sz="2800" spc="15" dirty="0">
                <a:solidFill>
                  <a:srgbClr val="FFFFFF"/>
                </a:solidFill>
              </a:rPr>
              <a:t>milk, </a:t>
            </a:r>
            <a:r>
              <a:rPr lang="en-US" sz="2800" spc="10" dirty="0">
                <a:solidFill>
                  <a:srgbClr val="FFFFFF"/>
                </a:solidFill>
              </a:rPr>
              <a:t>not </a:t>
            </a:r>
            <a:r>
              <a:rPr lang="en-US" sz="2800" spc="15" dirty="0">
                <a:solidFill>
                  <a:srgbClr val="FFFFFF"/>
                </a:solidFill>
              </a:rPr>
              <a:t>solid</a:t>
            </a:r>
            <a:r>
              <a:rPr lang="en-US" sz="2800" spc="50" dirty="0">
                <a:solidFill>
                  <a:srgbClr val="FFFFFF"/>
                </a:solidFill>
              </a:rPr>
              <a:t> </a:t>
            </a:r>
            <a:r>
              <a:rPr lang="en-US" sz="2800" spc="10" dirty="0">
                <a:solidFill>
                  <a:srgbClr val="FFFFFF"/>
                </a:solidFill>
              </a:rPr>
              <a:t>food!”</a:t>
            </a:r>
            <a:endParaRPr lang="en-US" sz="2800" dirty="0"/>
          </a:p>
          <a:p>
            <a:pPr marL="355600" marR="5080" indent="-342900" algn="just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800" spc="10" dirty="0">
                <a:solidFill>
                  <a:srgbClr val="FFFFFF"/>
                </a:solidFill>
              </a:rPr>
              <a:t>Hebrews </a:t>
            </a:r>
            <a:r>
              <a:rPr lang="en-US" sz="2800" spc="15" dirty="0">
                <a:solidFill>
                  <a:srgbClr val="FFFFFF"/>
                </a:solidFill>
              </a:rPr>
              <a:t>12:12f </a:t>
            </a:r>
            <a:r>
              <a:rPr lang="en-US" sz="2800" dirty="0">
                <a:solidFill>
                  <a:srgbClr val="FFFFFF"/>
                </a:solidFill>
              </a:rPr>
              <a:t>– </a:t>
            </a:r>
            <a:r>
              <a:rPr lang="en-US" sz="2800" spc="5" dirty="0">
                <a:solidFill>
                  <a:srgbClr val="FFFFFF"/>
                </a:solidFill>
              </a:rPr>
              <a:t>Therefore, </a:t>
            </a:r>
            <a:r>
              <a:rPr lang="en-US" sz="2800" spc="10" dirty="0">
                <a:solidFill>
                  <a:srgbClr val="FFFFFF"/>
                </a:solidFill>
              </a:rPr>
              <a:t>strengthen your feeble </a:t>
            </a:r>
            <a:r>
              <a:rPr lang="en-US" sz="2800" spc="15" dirty="0">
                <a:solidFill>
                  <a:srgbClr val="FFFFFF"/>
                </a:solidFill>
              </a:rPr>
              <a:t>arms  </a:t>
            </a:r>
            <a:r>
              <a:rPr lang="en-US" sz="2800" spc="10" dirty="0">
                <a:solidFill>
                  <a:srgbClr val="FFFFFF"/>
                </a:solidFill>
              </a:rPr>
              <a:t>and weak </a:t>
            </a:r>
            <a:r>
              <a:rPr lang="en-US" sz="2800" spc="25" dirty="0">
                <a:solidFill>
                  <a:srgbClr val="FFFFFF"/>
                </a:solidFill>
              </a:rPr>
              <a:t>knees. </a:t>
            </a:r>
            <a:r>
              <a:rPr lang="en-US" sz="2800" dirty="0">
                <a:solidFill>
                  <a:srgbClr val="FFFFFF"/>
                </a:solidFill>
              </a:rPr>
              <a:t>“Make </a:t>
            </a:r>
            <a:r>
              <a:rPr lang="en-US" sz="2800" spc="10" dirty="0">
                <a:solidFill>
                  <a:srgbClr val="FFFFFF"/>
                </a:solidFill>
              </a:rPr>
              <a:t>level paths </a:t>
            </a:r>
            <a:r>
              <a:rPr lang="en-US" sz="2800" dirty="0">
                <a:solidFill>
                  <a:srgbClr val="FFFFFF"/>
                </a:solidFill>
              </a:rPr>
              <a:t>for </a:t>
            </a:r>
            <a:r>
              <a:rPr lang="en-US" sz="2800" spc="10" dirty="0">
                <a:solidFill>
                  <a:srgbClr val="FFFFFF"/>
                </a:solidFill>
              </a:rPr>
              <a:t>your </a:t>
            </a:r>
            <a:r>
              <a:rPr lang="en-US" sz="2800" spc="-15" dirty="0">
                <a:solidFill>
                  <a:srgbClr val="FFFFFF"/>
                </a:solidFill>
              </a:rPr>
              <a:t>feet,” </a:t>
            </a:r>
            <a:r>
              <a:rPr lang="en-US" sz="2800" spc="5" dirty="0">
                <a:solidFill>
                  <a:srgbClr val="FFFFFF"/>
                </a:solidFill>
              </a:rPr>
              <a:t>so </a:t>
            </a:r>
            <a:r>
              <a:rPr lang="en-US" sz="2800" spc="10" dirty="0">
                <a:solidFill>
                  <a:srgbClr val="FFFFFF"/>
                </a:solidFill>
              </a:rPr>
              <a:t>that  </a:t>
            </a:r>
            <a:r>
              <a:rPr lang="en-US" sz="2800" spc="15" dirty="0">
                <a:solidFill>
                  <a:srgbClr val="FFFFFF"/>
                </a:solidFill>
              </a:rPr>
              <a:t>the lame </a:t>
            </a:r>
            <a:r>
              <a:rPr lang="en-US" sz="2800" dirty="0">
                <a:solidFill>
                  <a:srgbClr val="FFFFFF"/>
                </a:solidFill>
              </a:rPr>
              <a:t>may </a:t>
            </a:r>
            <a:r>
              <a:rPr lang="en-US" sz="2800" spc="10" dirty="0">
                <a:solidFill>
                  <a:srgbClr val="FFFFFF"/>
                </a:solidFill>
              </a:rPr>
              <a:t>not be </a:t>
            </a:r>
            <a:r>
              <a:rPr lang="en-US" sz="2800" spc="25" dirty="0">
                <a:solidFill>
                  <a:srgbClr val="FFFFFF"/>
                </a:solidFill>
              </a:rPr>
              <a:t>disabled, </a:t>
            </a:r>
            <a:r>
              <a:rPr lang="en-US" sz="2800" spc="10" dirty="0">
                <a:solidFill>
                  <a:srgbClr val="FFFFFF"/>
                </a:solidFill>
              </a:rPr>
              <a:t>but rather</a:t>
            </a:r>
            <a:r>
              <a:rPr lang="en-US" sz="2800" spc="175" dirty="0">
                <a:solidFill>
                  <a:srgbClr val="FFFFFF"/>
                </a:solidFill>
              </a:rPr>
              <a:t> </a:t>
            </a:r>
            <a:r>
              <a:rPr lang="en-US" sz="2800" spc="25" dirty="0">
                <a:solidFill>
                  <a:srgbClr val="FFFFFF"/>
                </a:solidFill>
              </a:rPr>
              <a:t>healed.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4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89" y="295963"/>
            <a:ext cx="10559627" cy="615553"/>
          </a:xfrm>
        </p:spPr>
        <p:txBody>
          <a:bodyPr/>
          <a:lstStyle/>
          <a:p>
            <a:r>
              <a:rPr lang="en-US" sz="4000" dirty="0"/>
              <a:t>Dependent</a:t>
            </a:r>
            <a:r>
              <a:rPr lang="en-US" dirty="0"/>
              <a:t> </a:t>
            </a:r>
            <a:r>
              <a:rPr lang="en-US" sz="4000" dirty="0"/>
              <a:t>Action!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601" y="1168610"/>
            <a:ext cx="9834001" cy="4580741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175"/>
              </a:spcBef>
              <a:spcAft>
                <a:spcPts val="1200"/>
              </a:spcAft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dirty="0">
                <a:solidFill>
                  <a:srgbClr val="FFFFFF"/>
                </a:solidFill>
              </a:rPr>
              <a:t>Individual growth = Mutual growth</a:t>
            </a:r>
            <a:endParaRPr lang="en-US" sz="2800" spc="15" dirty="0">
              <a:solidFill>
                <a:srgbClr val="FFFFFF"/>
              </a:solidFill>
            </a:endParaRPr>
          </a:p>
          <a:p>
            <a:pPr marL="355600" marR="51435" indent="-342900" algn="just">
              <a:lnSpc>
                <a:spcPct val="100000"/>
              </a:lnSpc>
              <a:spcBef>
                <a:spcPts val="100"/>
              </a:spcBef>
              <a:spcAft>
                <a:spcPts val="1200"/>
              </a:spcAft>
              <a:buClr>
                <a:srgbClr val="DC9E1F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800" spc="10" dirty="0">
                <a:solidFill>
                  <a:srgbClr val="FFFFFF"/>
                </a:solidFill>
              </a:rPr>
              <a:t>Hebrews </a:t>
            </a:r>
            <a:r>
              <a:rPr lang="en-US" sz="2800" spc="15" dirty="0">
                <a:solidFill>
                  <a:srgbClr val="FFFFFF"/>
                </a:solidFill>
              </a:rPr>
              <a:t>12:15 – “Keep an eye on each other so that no one goes off course”</a:t>
            </a:r>
          </a:p>
          <a:p>
            <a:pPr marL="355600" marR="51435" indent="-342900" algn="just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800" spc="10" dirty="0">
                <a:solidFill>
                  <a:srgbClr val="FFFFFF"/>
                </a:solidFill>
              </a:rPr>
              <a:t>Hebrews </a:t>
            </a:r>
            <a:r>
              <a:rPr lang="en-US" sz="2800" spc="15" dirty="0">
                <a:solidFill>
                  <a:srgbClr val="FFFFFF"/>
                </a:solidFill>
              </a:rPr>
              <a:t>3:13-14 </a:t>
            </a:r>
            <a:r>
              <a:rPr lang="en-US" sz="2800" dirty="0">
                <a:solidFill>
                  <a:srgbClr val="FFFFFF"/>
                </a:solidFill>
              </a:rPr>
              <a:t>– </a:t>
            </a:r>
            <a:r>
              <a:rPr lang="en-US" sz="2800" spc="15" dirty="0">
                <a:solidFill>
                  <a:srgbClr val="FFFFFF"/>
                </a:solidFill>
              </a:rPr>
              <a:t>See </a:t>
            </a:r>
            <a:r>
              <a:rPr lang="en-US" sz="2800" dirty="0">
                <a:solidFill>
                  <a:srgbClr val="FFFFFF"/>
                </a:solidFill>
              </a:rPr>
              <a:t>to </a:t>
            </a:r>
            <a:r>
              <a:rPr lang="en-US" sz="2800" spc="15" dirty="0">
                <a:solidFill>
                  <a:srgbClr val="FFFFFF"/>
                </a:solidFill>
              </a:rPr>
              <a:t>it, </a:t>
            </a:r>
            <a:r>
              <a:rPr lang="en-US" sz="2800" spc="10" dirty="0">
                <a:solidFill>
                  <a:srgbClr val="FFFFFF"/>
                </a:solidFill>
              </a:rPr>
              <a:t>brothers and </a:t>
            </a:r>
            <a:r>
              <a:rPr lang="en-US" sz="2800" spc="5" dirty="0">
                <a:solidFill>
                  <a:srgbClr val="FFFFFF"/>
                </a:solidFill>
              </a:rPr>
              <a:t>sisters, </a:t>
            </a:r>
            <a:r>
              <a:rPr lang="en-US" sz="2800" spc="10" dirty="0">
                <a:solidFill>
                  <a:srgbClr val="FFFFFF"/>
                </a:solidFill>
              </a:rPr>
              <a:t>that </a:t>
            </a:r>
            <a:r>
              <a:rPr lang="en-US" sz="2800" spc="25" dirty="0">
                <a:solidFill>
                  <a:srgbClr val="FFFFFF"/>
                </a:solidFill>
              </a:rPr>
              <a:t>none  </a:t>
            </a:r>
            <a:r>
              <a:rPr lang="en-US" sz="2800" spc="5" dirty="0">
                <a:solidFill>
                  <a:srgbClr val="FFFFFF"/>
                </a:solidFill>
              </a:rPr>
              <a:t>of you </a:t>
            </a:r>
            <a:r>
              <a:rPr lang="en-US" sz="2800" spc="15" dirty="0">
                <a:solidFill>
                  <a:srgbClr val="FFFFFF"/>
                </a:solidFill>
              </a:rPr>
              <a:t>has </a:t>
            </a:r>
            <a:r>
              <a:rPr lang="en-US" sz="2800" dirty="0">
                <a:solidFill>
                  <a:srgbClr val="FFFFFF"/>
                </a:solidFill>
              </a:rPr>
              <a:t>a </a:t>
            </a:r>
            <a:r>
              <a:rPr lang="en-US" sz="2800" spc="15" dirty="0">
                <a:solidFill>
                  <a:srgbClr val="FFFFFF"/>
                </a:solidFill>
              </a:rPr>
              <a:t>sinful, </a:t>
            </a:r>
            <a:r>
              <a:rPr lang="en-US" sz="2800" spc="25" dirty="0">
                <a:solidFill>
                  <a:srgbClr val="FFFFFF"/>
                </a:solidFill>
              </a:rPr>
              <a:t>unbelieving </a:t>
            </a:r>
            <a:r>
              <a:rPr lang="en-US" sz="2800" spc="15" dirty="0">
                <a:solidFill>
                  <a:srgbClr val="FFFFFF"/>
                </a:solidFill>
              </a:rPr>
              <a:t>heart </a:t>
            </a:r>
            <a:r>
              <a:rPr lang="en-US" sz="2800" spc="10" dirty="0">
                <a:solidFill>
                  <a:srgbClr val="FFFFFF"/>
                </a:solidFill>
              </a:rPr>
              <a:t>that </a:t>
            </a:r>
            <a:r>
              <a:rPr lang="en-US" sz="2800" spc="15" dirty="0">
                <a:solidFill>
                  <a:srgbClr val="FFFFFF"/>
                </a:solidFill>
              </a:rPr>
              <a:t>turns </a:t>
            </a:r>
            <a:r>
              <a:rPr lang="en-US" sz="2800" dirty="0">
                <a:solidFill>
                  <a:srgbClr val="FFFFFF"/>
                </a:solidFill>
              </a:rPr>
              <a:t>away</a:t>
            </a:r>
            <a:r>
              <a:rPr lang="en-US" sz="2800" spc="305" dirty="0">
                <a:solidFill>
                  <a:srgbClr val="FFFFFF"/>
                </a:solidFill>
              </a:rPr>
              <a:t> </a:t>
            </a:r>
            <a:r>
              <a:rPr lang="en-US" sz="2800" spc="5" dirty="0">
                <a:solidFill>
                  <a:srgbClr val="FFFFFF"/>
                </a:solidFill>
              </a:rPr>
              <a:t>from</a:t>
            </a:r>
            <a:r>
              <a:rPr lang="en-US" sz="2800" dirty="0"/>
              <a:t> </a:t>
            </a:r>
            <a:r>
              <a:rPr lang="en-US" sz="2800" spc="15" dirty="0">
                <a:solidFill>
                  <a:srgbClr val="FFFFFF"/>
                </a:solidFill>
              </a:rPr>
              <a:t>the</a:t>
            </a:r>
            <a:r>
              <a:rPr lang="en-US" sz="2800" spc="60" dirty="0">
                <a:solidFill>
                  <a:srgbClr val="FFFFFF"/>
                </a:solidFill>
              </a:rPr>
              <a:t> </a:t>
            </a:r>
            <a:r>
              <a:rPr lang="en-US" sz="2800" spc="15" dirty="0">
                <a:solidFill>
                  <a:srgbClr val="FFFFFF"/>
                </a:solidFill>
              </a:rPr>
              <a:t>living</a:t>
            </a:r>
            <a:r>
              <a:rPr lang="en-US" sz="2800" spc="25" dirty="0">
                <a:solidFill>
                  <a:srgbClr val="FFFFFF"/>
                </a:solidFill>
              </a:rPr>
              <a:t> </a:t>
            </a:r>
            <a:r>
              <a:rPr lang="en-US" sz="2800" spc="15" dirty="0">
                <a:solidFill>
                  <a:srgbClr val="FFFFFF"/>
                </a:solidFill>
              </a:rPr>
              <a:t>God. </a:t>
            </a:r>
            <a:r>
              <a:rPr lang="en-US" sz="2800" spc="10" dirty="0">
                <a:solidFill>
                  <a:srgbClr val="FFFFFF"/>
                </a:solidFill>
              </a:rPr>
              <a:t>But encourage one </a:t>
            </a:r>
            <a:r>
              <a:rPr lang="en-US" sz="2800" spc="25" dirty="0">
                <a:solidFill>
                  <a:srgbClr val="FFFFFF"/>
                </a:solidFill>
              </a:rPr>
              <a:t>another </a:t>
            </a:r>
            <a:r>
              <a:rPr lang="en-US" sz="2800" spc="-5" dirty="0">
                <a:solidFill>
                  <a:srgbClr val="FFFFFF"/>
                </a:solidFill>
              </a:rPr>
              <a:t>daily, </a:t>
            </a:r>
            <a:r>
              <a:rPr lang="en-US" sz="2800" spc="10" dirty="0">
                <a:solidFill>
                  <a:srgbClr val="FFFFFF"/>
                </a:solidFill>
              </a:rPr>
              <a:t>as </a:t>
            </a:r>
            <a:r>
              <a:rPr lang="en-US" sz="2800" spc="15" dirty="0">
                <a:solidFill>
                  <a:srgbClr val="FFFFFF"/>
                </a:solidFill>
              </a:rPr>
              <a:t>long </a:t>
            </a:r>
            <a:r>
              <a:rPr lang="en-US" sz="2800" spc="10" dirty="0">
                <a:solidFill>
                  <a:srgbClr val="FFFFFF"/>
                </a:solidFill>
              </a:rPr>
              <a:t>as it is </a:t>
            </a:r>
            <a:r>
              <a:rPr lang="en-US" sz="2800" spc="15" dirty="0">
                <a:solidFill>
                  <a:srgbClr val="FFFFFF"/>
                </a:solidFill>
              </a:rPr>
              <a:t>called </a:t>
            </a:r>
            <a:r>
              <a:rPr lang="en-US" sz="2800" spc="-35" dirty="0">
                <a:solidFill>
                  <a:srgbClr val="FFFFFF"/>
                </a:solidFill>
              </a:rPr>
              <a:t>“Today,” </a:t>
            </a:r>
            <a:r>
              <a:rPr lang="en-US" sz="2800" spc="5" dirty="0">
                <a:solidFill>
                  <a:srgbClr val="FFFFFF"/>
                </a:solidFill>
              </a:rPr>
              <a:t>so </a:t>
            </a:r>
            <a:r>
              <a:rPr lang="en-US" sz="2800" spc="10" dirty="0">
                <a:solidFill>
                  <a:srgbClr val="FFFFFF"/>
                </a:solidFill>
              </a:rPr>
              <a:t>that </a:t>
            </a:r>
            <a:r>
              <a:rPr lang="en-US" sz="2800" spc="15" dirty="0">
                <a:solidFill>
                  <a:srgbClr val="FFFFFF"/>
                </a:solidFill>
              </a:rPr>
              <a:t>none </a:t>
            </a:r>
            <a:r>
              <a:rPr lang="en-US" sz="2800" spc="5" dirty="0">
                <a:solidFill>
                  <a:srgbClr val="FFFFFF"/>
                </a:solidFill>
              </a:rPr>
              <a:t>of you </a:t>
            </a:r>
            <a:r>
              <a:rPr lang="en-US" sz="2800" dirty="0">
                <a:solidFill>
                  <a:srgbClr val="FFFFFF"/>
                </a:solidFill>
              </a:rPr>
              <a:t>may </a:t>
            </a:r>
            <a:r>
              <a:rPr lang="en-US" sz="2800" spc="10" dirty="0">
                <a:solidFill>
                  <a:srgbClr val="FFFFFF"/>
                </a:solidFill>
              </a:rPr>
              <a:t>be </a:t>
            </a:r>
            <a:r>
              <a:rPr lang="en-US" sz="2800" spc="15" dirty="0">
                <a:solidFill>
                  <a:srgbClr val="FFFFFF"/>
                </a:solidFill>
              </a:rPr>
              <a:t>hardened </a:t>
            </a:r>
            <a:r>
              <a:rPr lang="en-US" sz="2800" dirty="0">
                <a:solidFill>
                  <a:srgbClr val="FFFFFF"/>
                </a:solidFill>
              </a:rPr>
              <a:t>by  </a:t>
            </a:r>
            <a:r>
              <a:rPr lang="en-US" sz="2800" spc="-5" dirty="0">
                <a:solidFill>
                  <a:srgbClr val="FFFFFF"/>
                </a:solidFill>
              </a:rPr>
              <a:t>sin’s</a:t>
            </a:r>
            <a:r>
              <a:rPr lang="en-US" sz="2800" spc="50" dirty="0">
                <a:solidFill>
                  <a:srgbClr val="FFFFFF"/>
                </a:solidFill>
              </a:rPr>
              <a:t> </a:t>
            </a:r>
            <a:r>
              <a:rPr lang="en-US" sz="2800" spc="25" dirty="0">
                <a:solidFill>
                  <a:srgbClr val="FFFFFF"/>
                </a:solidFill>
              </a:rPr>
              <a:t>deceitfulness. </a:t>
            </a:r>
            <a:r>
              <a:rPr lang="en-US" sz="2800" spc="-25" dirty="0">
                <a:solidFill>
                  <a:srgbClr val="FFFFFF"/>
                </a:solidFill>
              </a:rPr>
              <a:t>We </a:t>
            </a:r>
            <a:r>
              <a:rPr lang="en-US" sz="2800" dirty="0">
                <a:solidFill>
                  <a:srgbClr val="FFFFFF"/>
                </a:solidFill>
              </a:rPr>
              <a:t>have </a:t>
            </a:r>
            <a:r>
              <a:rPr lang="en-US" sz="2800" spc="10" dirty="0">
                <a:solidFill>
                  <a:srgbClr val="FFFFFF"/>
                </a:solidFill>
              </a:rPr>
              <a:t>come </a:t>
            </a:r>
            <a:r>
              <a:rPr lang="en-US" sz="2800" dirty="0">
                <a:solidFill>
                  <a:srgbClr val="FFFFFF"/>
                </a:solidFill>
              </a:rPr>
              <a:t>to </a:t>
            </a:r>
            <a:r>
              <a:rPr lang="en-US" sz="2800" spc="10" dirty="0">
                <a:solidFill>
                  <a:srgbClr val="FFFFFF"/>
                </a:solidFill>
              </a:rPr>
              <a:t>share in Christ,</a:t>
            </a:r>
            <a:r>
              <a:rPr lang="en-US" sz="2800" spc="250" dirty="0">
                <a:solidFill>
                  <a:srgbClr val="FFFFFF"/>
                </a:solidFill>
              </a:rPr>
              <a:t> </a:t>
            </a:r>
            <a:r>
              <a:rPr lang="en-US" sz="2800" spc="10" dirty="0">
                <a:solidFill>
                  <a:srgbClr val="FFFFFF"/>
                </a:solidFill>
              </a:rPr>
              <a:t>if</a:t>
            </a:r>
            <a:r>
              <a:rPr lang="en-US" sz="2800" dirty="0"/>
              <a:t> </a:t>
            </a:r>
            <a:r>
              <a:rPr lang="en-US" sz="2800" spc="25" dirty="0">
                <a:solidFill>
                  <a:srgbClr val="FFFFFF"/>
                </a:solidFill>
              </a:rPr>
              <a:t>indeed </a:t>
            </a:r>
            <a:r>
              <a:rPr lang="en-US" sz="2800" dirty="0">
                <a:solidFill>
                  <a:srgbClr val="FFFFFF"/>
                </a:solidFill>
              </a:rPr>
              <a:t>we </a:t>
            </a:r>
            <a:r>
              <a:rPr lang="en-US" sz="2800" spc="15" dirty="0">
                <a:solidFill>
                  <a:srgbClr val="FFFFFF"/>
                </a:solidFill>
              </a:rPr>
              <a:t>hold </a:t>
            </a:r>
            <a:r>
              <a:rPr lang="en-US" sz="2800" spc="10" dirty="0">
                <a:solidFill>
                  <a:srgbClr val="FFFFFF"/>
                </a:solidFill>
              </a:rPr>
              <a:t>our </a:t>
            </a:r>
            <a:r>
              <a:rPr lang="en-US" sz="2800" spc="15" dirty="0">
                <a:solidFill>
                  <a:srgbClr val="FFFFFF"/>
                </a:solidFill>
              </a:rPr>
              <a:t>original </a:t>
            </a:r>
            <a:r>
              <a:rPr lang="en-US" sz="2800" spc="10" dirty="0">
                <a:solidFill>
                  <a:srgbClr val="FFFFFF"/>
                </a:solidFill>
              </a:rPr>
              <a:t>conviction </a:t>
            </a:r>
            <a:r>
              <a:rPr lang="en-US" sz="2800" spc="25" dirty="0">
                <a:solidFill>
                  <a:srgbClr val="FFFFFF"/>
                </a:solidFill>
              </a:rPr>
              <a:t>firmly </a:t>
            </a:r>
            <a:r>
              <a:rPr lang="en-US" sz="2800" dirty="0">
                <a:solidFill>
                  <a:srgbClr val="FFFFFF"/>
                </a:solidFill>
              </a:rPr>
              <a:t>to </a:t>
            </a:r>
            <a:r>
              <a:rPr lang="en-US" sz="2800" spc="15" dirty="0">
                <a:solidFill>
                  <a:srgbClr val="FFFFFF"/>
                </a:solidFill>
              </a:rPr>
              <a:t>the very</a:t>
            </a:r>
            <a:r>
              <a:rPr lang="en-US" sz="2800" spc="380" dirty="0">
                <a:solidFill>
                  <a:srgbClr val="FFFFFF"/>
                </a:solidFill>
              </a:rPr>
              <a:t> </a:t>
            </a:r>
            <a:r>
              <a:rPr lang="en-US" sz="2800" spc="25" dirty="0">
                <a:solidFill>
                  <a:srgbClr val="FFFFFF"/>
                </a:solidFill>
              </a:rPr>
              <a:t>end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9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08883" y="1264904"/>
            <a:ext cx="49730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Acts 2:42-47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Discipleship</a:t>
            </a:r>
          </a:p>
          <a:p>
            <a:pPr marL="285750" indent="-285750">
              <a:buFont typeface="Wingdings" charset="2"/>
              <a:buChar char="Ø"/>
            </a:pPr>
            <a:endParaRPr lang="en-US" sz="3600" dirty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Fellowship</a:t>
            </a:r>
          </a:p>
          <a:p>
            <a:pPr marL="285750" indent="-285750">
              <a:buFont typeface="Wingdings" charset="2"/>
              <a:buChar char="Ø"/>
            </a:pPr>
            <a:endParaRPr lang="en-US" sz="3600" dirty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871" y="1264904"/>
            <a:ext cx="4159046" cy="1477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C000"/>
                </a:solidFill>
              </a:rPr>
              <a:t>THE BOOK OF ACTS: </a:t>
            </a:r>
          </a:p>
          <a:p>
            <a:pPr marL="0" indent="0">
              <a:buNone/>
            </a:pPr>
            <a:r>
              <a:rPr lang="en-US" sz="5400" b="1" i="1" dirty="0">
                <a:solidFill>
                  <a:srgbClr val="FFC000"/>
                </a:solidFill>
              </a:rPr>
              <a:t>ACT ONE: JERUSALEM</a:t>
            </a:r>
          </a:p>
        </p:txBody>
      </p:sp>
    </p:spTree>
    <p:extLst>
      <p:ext uri="{BB962C8B-B14F-4D97-AF65-F5344CB8AC3E}">
        <p14:creationId xmlns:p14="http://schemas.microsoft.com/office/powerpoint/2010/main" val="129128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0" y="526796"/>
            <a:ext cx="26758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5" dirty="0"/>
              <a:t>WHY</a:t>
            </a:r>
            <a:r>
              <a:rPr spc="35" dirty="0"/>
              <a:t> </a:t>
            </a:r>
            <a:r>
              <a:rPr spc="25" dirty="0"/>
              <a:t>WORSHIP?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1" y="1083056"/>
            <a:ext cx="6237605" cy="260096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makes you</a:t>
            </a:r>
            <a:r>
              <a:rPr sz="2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stronger.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strengthens your</a:t>
            </a:r>
            <a:r>
              <a:rPr sz="2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hope.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makes you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like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Him whom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adore.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inclines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heart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spirituality.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Worship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puts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in touch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eternity.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061820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46310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pc="25" dirty="0"/>
              <a:t>Worship is a Privilege 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2212340" y="1195833"/>
            <a:ext cx="7753350" cy="448904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715010" indent="-342900">
              <a:lnSpc>
                <a:spcPts val="2590"/>
              </a:lnSpc>
              <a:spcBef>
                <a:spcPts val="42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privilege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offering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Him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what He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deserves—the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praise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24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hearts.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263525" indent="-342900">
              <a:lnSpc>
                <a:spcPts val="2590"/>
              </a:lnSpc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privilege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praising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Him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Jesus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Christ,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author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finisher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faith.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335915" indent="-342900">
              <a:lnSpc>
                <a:spcPts val="2590"/>
              </a:lnSpc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privilege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lang="en-US" sz="2400" spc="15" dirty="0">
                <a:solidFill>
                  <a:srgbClr val="FFFFFF"/>
                </a:solidFill>
                <a:latin typeface="Calibri"/>
                <a:cs typeface="Calibri"/>
              </a:rPr>
              <a:t>thanking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Him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the  multitude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His</a:t>
            </a:r>
            <a:r>
              <a:rPr sz="2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blessings.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privilege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singing His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praises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know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our faith and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devotion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Him.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marR="578485" indent="-342900">
              <a:lnSpc>
                <a:spcPts val="2590"/>
              </a:lnSpc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privilege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knowing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He hears our praise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accepts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worship.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>
              <a:spcBef>
                <a:spcPts val="85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Why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would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anyone count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that as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chore?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17023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41" y="526796"/>
            <a:ext cx="43910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30" dirty="0"/>
              <a:t>HINDRANCES </a:t>
            </a:r>
            <a:r>
              <a:rPr spc="-20" dirty="0"/>
              <a:t>TO</a:t>
            </a:r>
            <a:r>
              <a:rPr spc="114" dirty="0"/>
              <a:t> </a:t>
            </a:r>
            <a:r>
              <a:rPr spc="30" dirty="0"/>
              <a:t>WORSHIP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340" y="1613998"/>
            <a:ext cx="4015740" cy="2600960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5600" indent="-342900">
              <a:spcBef>
                <a:spcPts val="12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Watch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a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roving</a:t>
            </a:r>
            <a:r>
              <a:rPr sz="24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mind.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Watch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distractions.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Watch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fatigue.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75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Watch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criticism.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indent="-342900">
              <a:spcBef>
                <a:spcPts val="1180"/>
              </a:spcBef>
              <a:buClr>
                <a:srgbClr val="DC9E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Watch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impatience.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208192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1518</Words>
  <Application>Microsoft Office PowerPoint</Application>
  <PresentationFormat>Widescreen</PresentationFormat>
  <Paragraphs>146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1_Office Theme</vt:lpstr>
      <vt:lpstr>PowerPoint Presentation</vt:lpstr>
      <vt:lpstr>A Relationship Centric GOD</vt:lpstr>
      <vt:lpstr>Fayette is a Family of God</vt:lpstr>
      <vt:lpstr>Independent Action!</vt:lpstr>
      <vt:lpstr>Dependent Action!</vt:lpstr>
      <vt:lpstr>PowerPoint Presentation</vt:lpstr>
      <vt:lpstr>WHY WORSHIP?</vt:lpstr>
      <vt:lpstr>Worship is a Privilege </vt:lpstr>
      <vt:lpstr>HINDRANCES TO WORSHIP</vt:lpstr>
      <vt:lpstr>KEEP YOUR FOCUS</vt:lpstr>
      <vt:lpstr>THIS IS THE PLACE</vt:lpstr>
      <vt:lpstr>REASONS TO GO ON SUNDAY NIGHT and Wednesday Night</vt:lpstr>
      <vt:lpstr>WHY STOP ON SUNDAY NIGHT Or Wednesday Night?</vt:lpstr>
      <vt:lpstr>IT’S NOT JUST ANOTHER…</vt:lpstr>
      <vt:lpstr>LORD’S DAY ADVANTAGES</vt:lpstr>
      <vt:lpstr>…AND YOU’LL BE…</vt:lpstr>
      <vt:lpstr>WHAT REALLY MATTERS</vt:lpstr>
      <vt:lpstr>MY NEEDS</vt:lpstr>
      <vt:lpstr>GO OUT OF YOUR WAY TODAY</vt:lpstr>
      <vt:lpstr>DO YOU HAVE TO?</vt:lpstr>
      <vt:lpstr>WHAT IF EVERY CHRISTIAN WAS JUST LIKE YOU?</vt:lpstr>
      <vt:lpstr>MAKE UP YOUR MIND TO…</vt:lpstr>
      <vt:lpstr>THE TRUE TEST</vt:lpstr>
      <vt:lpstr>HOW LONG HAS IT BEEN?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Higginbotham, Adam</cp:lastModifiedBy>
  <cp:revision>32</cp:revision>
  <dcterms:created xsi:type="dcterms:W3CDTF">2018-03-29T20:36:58Z</dcterms:created>
  <dcterms:modified xsi:type="dcterms:W3CDTF">2018-04-30T19:39:16Z</dcterms:modified>
</cp:coreProperties>
</file>