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Love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/>
              <a:t>truth,</a:t>
            </a:r>
            <a:br>
              <a:rPr lang="en-US" dirty="0" smtClean="0"/>
            </a:br>
            <a:r>
              <a:rPr lang="en-US" dirty="0" smtClean="0"/>
              <a:t>truth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/>
              <a:t>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 smtClean="0">
                <a:latin typeface="Lucida Calligraphy" panose="03010101010101010101" pitchFamily="66" charset="0"/>
              </a:rPr>
              <a:t>2</a:t>
            </a:r>
            <a:r>
              <a:rPr lang="en-US" sz="4000" baseline="30000" dirty="0" smtClean="0">
                <a:latin typeface="Lucida Calligraphy" panose="03010101010101010101" pitchFamily="66" charset="0"/>
              </a:rPr>
              <a:t>nd</a:t>
            </a:r>
            <a:r>
              <a:rPr lang="en-US" sz="4000" dirty="0" smtClean="0">
                <a:latin typeface="Lucida Calligraphy" panose="03010101010101010101" pitchFamily="66" charset="0"/>
              </a:rPr>
              <a:t> and 3</a:t>
            </a:r>
            <a:r>
              <a:rPr lang="en-US" sz="4000" baseline="30000" dirty="0" smtClean="0">
                <a:latin typeface="Lucida Calligraphy" panose="03010101010101010101" pitchFamily="66" charset="0"/>
              </a:rPr>
              <a:t>rd</a:t>
            </a:r>
            <a:r>
              <a:rPr lang="en-US" sz="4000" dirty="0" smtClean="0">
                <a:latin typeface="Lucida Calligraphy" panose="03010101010101010101" pitchFamily="66" charset="0"/>
              </a:rPr>
              <a:t> John</a:t>
            </a:r>
            <a:endParaRPr lang="en-US" sz="4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8410"/>
            <a:ext cx="9601200" cy="4408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The author of these letters is unspecified in the text</a:t>
            </a:r>
          </a:p>
          <a:p>
            <a:pPr lvl="1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Elder”</a:t>
            </a:r>
          </a:p>
          <a:p>
            <a:pPr lvl="1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language used points to similar/identical language from 1 John.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3200" b="1" dirty="0" smtClean="0"/>
              <a:t>Main ideas are also identical to 1 John:</a:t>
            </a:r>
          </a:p>
          <a:p>
            <a:pPr lvl="1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Truth = 16x</a:t>
            </a:r>
          </a:p>
          <a:p>
            <a:pPr lvl="1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Love = 6x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127" t="30765" r="14021" b="19456"/>
          <a:stretch/>
        </p:blipFill>
        <p:spPr>
          <a:xfrm>
            <a:off x="5105399" y="150985"/>
            <a:ext cx="2133601" cy="106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9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508339" cy="936812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2</a:t>
            </a:r>
            <a:r>
              <a:rPr lang="en-US" sz="5400" b="1" i="1" baseline="30000" dirty="0" smtClean="0"/>
              <a:t>nd</a:t>
            </a:r>
            <a:r>
              <a:rPr lang="en-US" sz="5400" b="1" i="1" dirty="0" smtClean="0"/>
              <a:t> John</a:t>
            </a:r>
            <a:endParaRPr lang="en-US" sz="5400" b="1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388055"/>
              </p:ext>
            </p:extLst>
          </p:nvPr>
        </p:nvGraphicFramePr>
        <p:xfrm>
          <a:off x="1371600" y="1622612"/>
          <a:ext cx="9601200" cy="486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767840"/>
                <a:gridCol w="457200"/>
                <a:gridCol w="1889760"/>
                <a:gridCol w="2743200"/>
              </a:tblGrid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“To the elect lady…”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“To my dear friend Gaius…”</a:t>
                      </a:r>
                      <a:endParaRPr lang="en-US" sz="28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21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Love in Truth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Following Truth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Following Love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Some Reject Truth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Some Reject Love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Don’t Invite Them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Don’t Imitate Them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Our Joy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Your</a:t>
                      </a:r>
                      <a:r>
                        <a:rPr lang="en-US" sz="2800" b="1" baseline="0" dirty="0" smtClean="0">
                          <a:solidFill>
                            <a:schemeClr val="bg2"/>
                          </a:solidFill>
                        </a:rPr>
                        <a:t> Peace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319777" y="685800"/>
            <a:ext cx="4653412" cy="936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5400" b="1" i="1" dirty="0" smtClean="0"/>
              <a:t>3</a:t>
            </a:r>
            <a:r>
              <a:rPr lang="en-US" sz="5400" b="1" i="1" baseline="30000" dirty="0" smtClean="0"/>
              <a:t>rd</a:t>
            </a:r>
            <a:r>
              <a:rPr lang="en-US" sz="5400" b="1" i="1" dirty="0" smtClean="0"/>
              <a:t> John</a:t>
            </a:r>
            <a:endParaRPr lang="en-US" sz="54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0127" t="30765" r="14021" b="19456"/>
          <a:stretch/>
        </p:blipFill>
        <p:spPr>
          <a:xfrm>
            <a:off x="5105399" y="150985"/>
            <a:ext cx="2133601" cy="1069630"/>
          </a:xfrm>
          <a:prstGeom prst="rect">
            <a:avLst/>
          </a:prstGeom>
        </p:spPr>
      </p:pic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989398"/>
              </p:ext>
            </p:extLst>
          </p:nvPr>
        </p:nvGraphicFramePr>
        <p:xfrm>
          <a:off x="1371600" y="1663251"/>
          <a:ext cx="9601200" cy="486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767840"/>
                <a:gridCol w="457200"/>
                <a:gridCol w="1889760"/>
                <a:gridCol w="2743200"/>
              </a:tblGrid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</a:rPr>
                        <a:t>“To the elect lady…”</a:t>
                      </a:r>
                      <a:endParaRPr lang="en-US" sz="2800" dirty="0">
                        <a:ln>
                          <a:noFill/>
                        </a:ln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“To my dear friend Gaius…”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21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Love in Truth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Following Truth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Following Love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Some Reject Truth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Some Reject Love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Don’t Invite Them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Don’t Imitate Them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Our Joy</a:t>
                      </a:r>
                      <a:endParaRPr lang="en-US" sz="28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Your</a:t>
                      </a:r>
                      <a:r>
                        <a:rPr lang="en-US" sz="2800" b="1" baseline="0" dirty="0" smtClean="0">
                          <a:solidFill>
                            <a:sysClr val="windowText" lastClr="000000"/>
                          </a:solidFill>
                        </a:rPr>
                        <a:t> Peace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25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508339" cy="936812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2</a:t>
            </a:r>
            <a:r>
              <a:rPr lang="en-US" sz="5400" b="1" i="1" baseline="30000" dirty="0" smtClean="0"/>
              <a:t>nd</a:t>
            </a:r>
            <a:r>
              <a:rPr lang="en-US" sz="5400" b="1" i="1" dirty="0" smtClean="0"/>
              <a:t> John</a:t>
            </a:r>
            <a:endParaRPr lang="en-US" sz="5400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19777" y="685800"/>
            <a:ext cx="4653412" cy="936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5400" b="1" i="1" dirty="0" smtClean="0"/>
              <a:t>3</a:t>
            </a:r>
            <a:r>
              <a:rPr lang="en-US" sz="5400" b="1" i="1" baseline="30000" dirty="0" smtClean="0"/>
              <a:t>rd</a:t>
            </a:r>
            <a:r>
              <a:rPr lang="en-US" sz="5400" b="1" i="1" dirty="0" smtClean="0"/>
              <a:t> John</a:t>
            </a:r>
            <a:endParaRPr lang="en-US" sz="54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0127" t="30765" r="14021" b="19456"/>
          <a:stretch/>
        </p:blipFill>
        <p:spPr>
          <a:xfrm>
            <a:off x="5105399" y="150985"/>
            <a:ext cx="2133601" cy="1069630"/>
          </a:xfrm>
          <a:prstGeom prst="rect">
            <a:avLst/>
          </a:prstGeom>
        </p:spPr>
      </p:pic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379361"/>
              </p:ext>
            </p:extLst>
          </p:nvPr>
        </p:nvGraphicFramePr>
        <p:xfrm>
          <a:off x="1371600" y="1663250"/>
          <a:ext cx="9601200" cy="486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767840"/>
                <a:gridCol w="457200"/>
                <a:gridCol w="1889760"/>
                <a:gridCol w="2743200"/>
              </a:tblGrid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“To the elect lady…”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“To my dear friend Gaius…”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21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Love in Truth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Following Truth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Following Love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Some Reject Truth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Some Reject Love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Don’t Invite Them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Don’t Imitate Them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Our Joy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</a:rPr>
                        <a:t>Your</a:t>
                      </a:r>
                      <a:r>
                        <a:rPr lang="en-US" sz="2800" b="1" baseline="0" dirty="0" smtClean="0">
                          <a:solidFill>
                            <a:sysClr val="windowText" lastClr="000000"/>
                          </a:solidFill>
                        </a:rPr>
                        <a:t> Peace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309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127</TotalTime>
  <Words>164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Franklin Gothic Book</vt:lpstr>
      <vt:lpstr>Lucida Calligraphy</vt:lpstr>
      <vt:lpstr>Crop</vt:lpstr>
      <vt:lpstr>Love and truth, truth and love</vt:lpstr>
      <vt:lpstr>PowerPoint Presentation</vt:lpstr>
      <vt:lpstr>2nd John</vt:lpstr>
      <vt:lpstr>2nd John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and truth, truth and love</dc:title>
  <dc:creator>Adam Higginbotham</dc:creator>
  <cp:lastModifiedBy>Adam Higginbotham</cp:lastModifiedBy>
  <cp:revision>4</cp:revision>
  <dcterms:created xsi:type="dcterms:W3CDTF">2016-10-09T18:12:09Z</dcterms:created>
  <dcterms:modified xsi:type="dcterms:W3CDTF">2016-10-09T20:19:41Z</dcterms:modified>
</cp:coreProperties>
</file>