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3"/>
  </p:notesMasterIdLst>
  <p:handoutMasterIdLst>
    <p:handoutMasterId r:id="rId14"/>
  </p:handoutMasterIdLst>
  <p:sldIdLst>
    <p:sldId id="259" r:id="rId5"/>
    <p:sldId id="261" r:id="rId6"/>
    <p:sldId id="266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31DB-5F68-4E9E-90EB-25E011F497B4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DF39D-8C1A-4718-A126-5A73DC3ED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0AC3F-92A4-4610-831B-4C4B2A303EDD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F2AA-7281-44A6-AED2-5896CA503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07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5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0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5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6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9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F2AA-7281-44A6-AED2-5896CA503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0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85826" y="4120825"/>
            <a:ext cx="7396939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89813" y="2328077"/>
            <a:ext cx="7396939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  <a:effectLst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475C-EE7A-4FCD-B815-F2A8DDD04C51}" type="datetime1">
              <a:rPr lang="en-US" smtClean="0"/>
              <a:t>2/3/2018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2100"/>
            </a:lvl2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2F18-51C0-4C33-B313-F9A9F6D67F62}" type="datetime1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1348154"/>
            <a:ext cx="2057400" cy="4778010"/>
          </a:xfrm>
        </p:spPr>
        <p:txBody>
          <a:bodyPr vert="eaVert">
            <a:normAutofit/>
          </a:bodyPr>
          <a:lstStyle>
            <a:lvl1pPr>
              <a:defRPr sz="330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5826" y="1348154"/>
            <a:ext cx="5191124" cy="4778010"/>
          </a:xfrm>
        </p:spPr>
        <p:txBody>
          <a:bodyPr vert="eaVert">
            <a:normAutofit/>
          </a:bodyPr>
          <a:lstStyle>
            <a:lvl1pPr>
              <a:defRPr sz="225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9A9D-D1A3-4E39-8446-C58DDD1F5A36}" type="datetime1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1782" indent="-20574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754380" indent="-19202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960120" indent="-178308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117854" indent="-13716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275588" indent="-13716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440180" indent="-13716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1604772" indent="-13716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1748790" indent="-13716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C1DC-296B-4A2E-B0B3-3F1F0BC81580}" type="datetime1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464375"/>
            <a:ext cx="6629400" cy="1826363"/>
          </a:xfrm>
        </p:spPr>
        <p:txBody>
          <a:bodyPr tIns="0" bIns="0" anchor="t"/>
          <a:lstStyle>
            <a:lvl1pPr algn="r">
              <a:buNone/>
              <a:defRPr sz="315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3366334"/>
            <a:ext cx="6629400" cy="1066688"/>
          </a:xfrm>
        </p:spPr>
        <p:txBody>
          <a:bodyPr lIns="45720" tIns="0" rIns="45720" bIns="0" anchor="b"/>
          <a:lstStyle>
            <a:lvl1pPr marL="0" indent="0" algn="r">
              <a:buNone/>
              <a:defRPr sz="1500">
                <a:solidFill>
                  <a:schemeClr val="tx2"/>
                </a:solidFill>
                <a:effectLst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AB7DA-7F64-4D8D-B7D7-71B7EEB83D1F}" type="datetime1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6" y="274638"/>
            <a:ext cx="7400925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0325" y="1600204"/>
            <a:ext cx="3566160" cy="4525963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325" y="1600204"/>
            <a:ext cx="3566160" cy="4525963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152A-2B5D-46C6-B94C-A8585212B272}" type="datetime1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6" y="273050"/>
            <a:ext cx="7800975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85825" y="1516912"/>
            <a:ext cx="3566160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5825" y="5486400"/>
            <a:ext cx="3566160" cy="8382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0590" y="1516912"/>
            <a:ext cx="3566160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0590" y="5486400"/>
            <a:ext cx="3566160" cy="8382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bg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D2CD-11D2-4B03-918F-64DABB64380B}" type="datetime1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826" y="274320"/>
            <a:ext cx="7400925" cy="1143000"/>
          </a:xfrm>
        </p:spPr>
        <p:txBody>
          <a:bodyPr anchor="ctr"/>
          <a:lstStyle>
            <a:lvl1pPr algn="l">
              <a:defRPr sz="345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3D10-257A-4E71-9E85-DA9121FE43A4}" type="datetime1">
              <a:rPr lang="en-US" smtClean="0"/>
              <a:t>2/3/2018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22DA-1CC6-44F6-8E5C-B677D16AD3AE}" type="datetime1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3" y="1056575"/>
            <a:ext cx="4976449" cy="730250"/>
          </a:xfrm>
        </p:spPr>
        <p:txBody>
          <a:bodyPr tIns="0" bIns="0" anchor="t">
            <a:normAutofit/>
          </a:bodyPr>
          <a:lstStyle>
            <a:lvl1pPr algn="l"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96812" y="85471"/>
            <a:ext cx="4265528" cy="914400"/>
          </a:xfrm>
        </p:spPr>
        <p:txBody>
          <a:bodyPr lIns="45720" tIns="0" rIns="45720" bIns="0" anchor="b">
            <a:norm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96812" y="1981200"/>
            <a:ext cx="7389938" cy="41529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019F-AA92-44DF-B8C9-FB674BE342D8}" type="datetime1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8"/>
            <a:ext cx="762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9345" y="1705709"/>
            <a:ext cx="2965943" cy="1253808"/>
          </a:xfrm>
        </p:spPr>
        <p:txBody>
          <a:bodyPr anchor="b"/>
          <a:lstStyle>
            <a:lvl1pPr algn="l">
              <a:buNone/>
              <a:defRPr sz="1650" b="1">
                <a:solidFill>
                  <a:schemeClr val="bg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924952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9348" y="2998767"/>
            <a:ext cx="2965940" cy="3135335"/>
          </a:xfrm>
        </p:spPr>
        <p:txBody>
          <a:bodyPr lIns="45720" rIns="45720">
            <a:normAutofit/>
          </a:bodyPr>
          <a:lstStyle>
            <a:lvl1pPr marL="0" indent="0">
              <a:buFontTx/>
              <a:buNone/>
              <a:defRPr sz="1350" baseline="0">
                <a:solidFill>
                  <a:schemeClr val="bg1"/>
                </a:solidFill>
              </a:defRPr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8"/>
            <a:ext cx="2133600" cy="365125"/>
          </a:xfrm>
        </p:spPr>
        <p:txBody>
          <a:bodyPr/>
          <a:lstStyle/>
          <a:p>
            <a:fld id="{D60353D3-F400-4ACF-A772-8853037D4568}" type="datetime1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85826" y="274638"/>
            <a:ext cx="7400925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85826" y="1600204"/>
            <a:ext cx="7400925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fld id="{9A4735EC-60E2-4D33-9723-0FDAEEC26641}" type="datetime1">
              <a:rPr lang="en-US" smtClean="0"/>
              <a:pPr/>
              <a:t>2/3/2018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825"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45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15468" indent="-288036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25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541782" indent="-20574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195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754380" indent="-192024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960120" indent="-178308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15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117854" indent="-13716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15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275588" indent="-13716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5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35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1604772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748790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2880" userDrawn="1">
          <p15:clr>
            <a:srgbClr val="F26B43"/>
          </p15:clr>
        </p15:guide>
        <p15:guide id="2" pos="558" userDrawn="1">
          <p15:clr>
            <a:srgbClr val="F26B43"/>
          </p15:clr>
        </p15:guide>
        <p15:guide id="3" pos="5220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4754" y="2450305"/>
            <a:ext cx="3658012" cy="17259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Some Things </a:t>
            </a:r>
            <a:r>
              <a:rPr lang="en-US" sz="4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That Do Not Change</a:t>
            </a:r>
          </a:p>
        </p:txBody>
      </p:sp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308100"/>
            <a:ext cx="3329766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Things will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change</a:t>
            </a:r>
            <a:b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ECCL 3:1-8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JAS 4:13-15</a:t>
            </a:r>
            <a:endParaRPr lang="en-US" sz="18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308100"/>
            <a:ext cx="3329766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God is still at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work</a:t>
            </a:r>
            <a:b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HAB 1:2-4, 5; 2:2-4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 PET 3:10-12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/>
            </a:r>
            <a:b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</a:br>
            <a:endParaRPr lang="en-US" sz="32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5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8185" y="1308100"/>
            <a:ext cx="3464581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God’s wisdom never changes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or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fails</a:t>
            </a: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PROV 3:19-20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ISA 40:3-8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PSA 33:4-11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JAS 1:17b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0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308100"/>
            <a:ext cx="3329766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Man is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imperfect</a:t>
            </a: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PSA 14:2-3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ROM 15:1-6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 COR 2:5-11</a:t>
            </a:r>
            <a:endParaRPr lang="en-US" sz="32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6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308100"/>
            <a:ext cx="3329766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There is an answer for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sin</a:t>
            </a: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EPH 1:3-6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ISA 53</a:t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1 JN 1:7, 9;  2:1-2</a:t>
            </a:r>
            <a:endParaRPr lang="en-US" sz="32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7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0" y="1308100"/>
            <a:ext cx="3329766" cy="4025900"/>
          </a:xfrm>
        </p:spPr>
        <p:txBody>
          <a:bodyPr>
            <a:normAutofit/>
          </a:bodyPr>
          <a:lstStyle/>
          <a:p>
            <a:pPr algn="ctr"/>
            <a:r>
              <a:rPr lang="en-US" sz="32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Our purpose is still the </a:t>
            </a:r>
            <a:r>
              <a:rPr lang="en-US" sz="32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same</a:t>
            </a: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  <a:t/>
            </a:r>
            <a:b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0"/>
              </a:rPr>
            </a:br>
            <a: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2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MATT 22:37-40</a:t>
            </a:r>
            <a:endParaRPr lang="en-US" sz="3200" b="0" cap="non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4754" y="2450305"/>
            <a:ext cx="3658012" cy="172593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0" cap="none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Some Things </a:t>
            </a:r>
            <a:r>
              <a:rPr lang="en-US" sz="4000" b="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skerville Old Face" panose="02020602080505020303" pitchFamily="18" charset="0"/>
              </a:rPr>
              <a:t>That Do Not Change</a:t>
            </a:r>
          </a:p>
        </p:txBody>
      </p:sp>
    </p:spTree>
    <p:extLst>
      <p:ext uri="{BB962C8B-B14F-4D97-AF65-F5344CB8AC3E}">
        <p14:creationId xmlns:p14="http://schemas.microsoft.com/office/powerpoint/2010/main" val="4593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int of reference design templat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int of reference design slides.potx" id="{5F4C6771-7255-4B3F-B4D9-48E4EEE90EC7}" vid="{B39A4542-7627-4ADE-85DC-BBF138EEAC58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C00173-F37E-4050-8DE8-BC47ABAD65CD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1E7C4BA-6C5A-407B-9BF5-DF1D218341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18102D-697E-43AF-A26C-E3AD71941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Point of reference design slides</Template>
  <TotalTime>404</TotalTime>
  <Words>49</Words>
  <Application>Microsoft Office PowerPoint</Application>
  <PresentationFormat>On-screen Show (4:3)</PresentationFormat>
  <Paragraphs>16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Baskerville Old Face</vt:lpstr>
      <vt:lpstr>Calibri Light</vt:lpstr>
      <vt:lpstr>Century Gothic</vt:lpstr>
      <vt:lpstr>Gill Sans MT</vt:lpstr>
      <vt:lpstr>Palatino Linotype</vt:lpstr>
      <vt:lpstr>Verdana</vt:lpstr>
      <vt:lpstr>Wingdings 2</vt:lpstr>
      <vt:lpstr>Point of reference design template</vt:lpstr>
      <vt:lpstr>Some Things That Do Not Change</vt:lpstr>
      <vt:lpstr>Things will change  ECCL 3:1-8  JAS 4:13-15</vt:lpstr>
      <vt:lpstr>God is still at work  HAB 1:2-4, 5; 2:2-4  1 PET 3:10-12 </vt:lpstr>
      <vt:lpstr>God’s wisdom never changes or fails  PROV 3:19-20  ISA 40:3-8  PSA 33:4-11  JAS 1:17b </vt:lpstr>
      <vt:lpstr>Man is imperfect  PSA 14:2-3  ROM 15:1-6  2 COR 2:5-11</vt:lpstr>
      <vt:lpstr>There is an answer for sin  EPH 1:3-6  ISA 53  1 JN 1:7, 9;  2:1-2</vt:lpstr>
      <vt:lpstr>Our purpose is still the same  MATT 22:37-40</vt:lpstr>
      <vt:lpstr>Some Things That Do Not Change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Higginbotham, Adam</dc:creator>
  <cp:lastModifiedBy>Adam Higginbotham</cp:lastModifiedBy>
  <cp:revision>11</cp:revision>
  <dcterms:created xsi:type="dcterms:W3CDTF">2018-01-29T17:11:58Z</dcterms:created>
  <dcterms:modified xsi:type="dcterms:W3CDTF">2018-02-04T06:26:18Z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