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64746-4F7E-48A9-90E8-E300F5D8683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C01B50-86EC-4B8C-A45E-B418865C12C2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8B179267-D30D-4905-B5DF-42BF70437537}" type="parTrans" cxnId="{86A22974-C615-4B6E-AFB3-19B361E5E937}">
      <dgm:prSet/>
      <dgm:spPr/>
      <dgm:t>
        <a:bodyPr/>
        <a:lstStyle/>
        <a:p>
          <a:endParaRPr lang="en-US"/>
        </a:p>
      </dgm:t>
    </dgm:pt>
    <dgm:pt modelId="{69E4DACA-0D55-4D1B-88EB-7D108FC264BD}" type="sibTrans" cxnId="{86A22974-C615-4B6E-AFB3-19B361E5E93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45AC865-9466-4972-9C26-D2FE68FA8C53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BB27B6F3-DD67-4B00-8280-9B871AFCDF50}" type="parTrans" cxnId="{C585FFA1-13A2-47D5-93C2-CAF9B6A1F841}">
      <dgm:prSet/>
      <dgm:spPr/>
      <dgm:t>
        <a:bodyPr/>
        <a:lstStyle/>
        <a:p>
          <a:endParaRPr lang="en-US"/>
        </a:p>
      </dgm:t>
    </dgm:pt>
    <dgm:pt modelId="{6B48C5B1-E72B-40A7-9661-BA309BC5B62E}" type="sibTrans" cxnId="{C585FFA1-13A2-47D5-93C2-CAF9B6A1F84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C9EBC200-6EC2-4B67-932F-8138C5D3074B}">
      <dgm:prSet phldrT="[Text]" phldr="1"/>
      <dgm:spPr>
        <a:noFill/>
      </dgm:spPr>
      <dgm:t>
        <a:bodyPr/>
        <a:lstStyle/>
        <a:p>
          <a:endParaRPr lang="en-US"/>
        </a:p>
      </dgm:t>
    </dgm:pt>
    <dgm:pt modelId="{26EC7D6C-3942-4A3C-B16B-CF94ABFEE8C9}" type="parTrans" cxnId="{F0FA1FD5-1FC5-4DEA-A4D3-6B1EA0571D3B}">
      <dgm:prSet/>
      <dgm:spPr/>
      <dgm:t>
        <a:bodyPr/>
        <a:lstStyle/>
        <a:p>
          <a:endParaRPr lang="en-US"/>
        </a:p>
      </dgm:t>
    </dgm:pt>
    <dgm:pt modelId="{6042AE5B-793A-4241-AD42-566AC69922F3}" type="sibTrans" cxnId="{F0FA1FD5-1FC5-4DEA-A4D3-6B1EA0571D3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74B29818-8CF4-4CF8-BEB0-630F44C7E241}" type="pres">
      <dgm:prSet presAssocID="{15C64746-4F7E-48A9-90E8-E300F5D8683C}" presName="Name0" presStyleCnt="0">
        <dgm:presLayoutVars>
          <dgm:chMax/>
          <dgm:chPref/>
          <dgm:dir/>
          <dgm:animLvl val="lvl"/>
        </dgm:presLayoutVars>
      </dgm:prSet>
      <dgm:spPr/>
    </dgm:pt>
    <dgm:pt modelId="{C0A77BBD-C405-42EE-B6D0-05E620F9EAFD}" type="pres">
      <dgm:prSet presAssocID="{B2C01B50-86EC-4B8C-A45E-B418865C12C2}" presName="composite" presStyleCnt="0"/>
      <dgm:spPr/>
    </dgm:pt>
    <dgm:pt modelId="{1932DD32-A11F-4509-9DA2-469F603EC6F5}" type="pres">
      <dgm:prSet presAssocID="{B2C01B50-86EC-4B8C-A45E-B418865C12C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674AAEB-DAA0-4044-8F0D-AEC18E25DE8E}" type="pres">
      <dgm:prSet presAssocID="{B2C01B50-86EC-4B8C-A45E-B418865C12C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83EEDAC-32A3-4846-A5C5-A765CF12B7B8}" type="pres">
      <dgm:prSet presAssocID="{B2C01B50-86EC-4B8C-A45E-B418865C12C2}" presName="BalanceSpacing" presStyleCnt="0"/>
      <dgm:spPr/>
    </dgm:pt>
    <dgm:pt modelId="{674C1730-C5FC-4E73-BBFA-2827CC6A828E}" type="pres">
      <dgm:prSet presAssocID="{B2C01B50-86EC-4B8C-A45E-B418865C12C2}" presName="BalanceSpacing1" presStyleCnt="0"/>
      <dgm:spPr/>
    </dgm:pt>
    <dgm:pt modelId="{43F5368A-84A7-4E50-A831-8B2CC6EB7E99}" type="pres">
      <dgm:prSet presAssocID="{69E4DACA-0D55-4D1B-88EB-7D108FC264BD}" presName="Accent1Text" presStyleLbl="node1" presStyleIdx="1" presStyleCnt="6"/>
      <dgm:spPr/>
    </dgm:pt>
    <dgm:pt modelId="{69755AAE-55D0-44D7-8D72-DC87DFBA6E12}" type="pres">
      <dgm:prSet presAssocID="{69E4DACA-0D55-4D1B-88EB-7D108FC264BD}" presName="spaceBetweenRectangles" presStyleCnt="0"/>
      <dgm:spPr/>
    </dgm:pt>
    <dgm:pt modelId="{EEFE1889-5EC6-4C79-8A63-89BD83FE420E}" type="pres">
      <dgm:prSet presAssocID="{445AC865-9466-4972-9C26-D2FE68FA8C53}" presName="composite" presStyleCnt="0"/>
      <dgm:spPr/>
    </dgm:pt>
    <dgm:pt modelId="{626DE506-DFF6-48E9-B133-20F39CE901DB}" type="pres">
      <dgm:prSet presAssocID="{445AC865-9466-4972-9C26-D2FE68FA8C5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AF2D09B4-ADC0-4E8F-BB47-1C8252B2CD51}" type="pres">
      <dgm:prSet presAssocID="{445AC865-9466-4972-9C26-D2FE68FA8C5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15887AC-7F4D-4AA9-B514-A9DEBA2FF4A1}" type="pres">
      <dgm:prSet presAssocID="{445AC865-9466-4972-9C26-D2FE68FA8C53}" presName="BalanceSpacing" presStyleCnt="0"/>
      <dgm:spPr/>
    </dgm:pt>
    <dgm:pt modelId="{ACD018E3-6B3F-4DBB-8B90-92338BF57A2D}" type="pres">
      <dgm:prSet presAssocID="{445AC865-9466-4972-9C26-D2FE68FA8C53}" presName="BalanceSpacing1" presStyleCnt="0"/>
      <dgm:spPr/>
    </dgm:pt>
    <dgm:pt modelId="{F8C6079D-F8EF-4833-B842-28BC8A655FAD}" type="pres">
      <dgm:prSet presAssocID="{6B48C5B1-E72B-40A7-9661-BA309BC5B62E}" presName="Accent1Text" presStyleLbl="node1" presStyleIdx="3" presStyleCnt="6"/>
      <dgm:spPr/>
    </dgm:pt>
    <dgm:pt modelId="{7B536CA5-C757-4223-B16C-C62D0A5BB71E}" type="pres">
      <dgm:prSet presAssocID="{6B48C5B1-E72B-40A7-9661-BA309BC5B62E}" presName="spaceBetweenRectangles" presStyleCnt="0"/>
      <dgm:spPr/>
    </dgm:pt>
    <dgm:pt modelId="{EACA2C44-938F-4B4D-A24A-FA6497E259FA}" type="pres">
      <dgm:prSet presAssocID="{C9EBC200-6EC2-4B67-932F-8138C5D3074B}" presName="composite" presStyleCnt="0"/>
      <dgm:spPr/>
    </dgm:pt>
    <dgm:pt modelId="{46A59F5D-5DBD-4053-9BD8-0390CB907D8B}" type="pres">
      <dgm:prSet presAssocID="{C9EBC200-6EC2-4B67-932F-8138C5D3074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4D583DCB-363F-4448-8E09-BCFA031436D9}" type="pres">
      <dgm:prSet presAssocID="{C9EBC200-6EC2-4B67-932F-8138C5D3074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E9B266F-7BB5-4D03-8CDE-57DF85397573}" type="pres">
      <dgm:prSet presAssocID="{C9EBC200-6EC2-4B67-932F-8138C5D3074B}" presName="BalanceSpacing" presStyleCnt="0"/>
      <dgm:spPr/>
    </dgm:pt>
    <dgm:pt modelId="{FFC246A7-B7EF-4A82-A469-E4E355ED8A1B}" type="pres">
      <dgm:prSet presAssocID="{C9EBC200-6EC2-4B67-932F-8138C5D3074B}" presName="BalanceSpacing1" presStyleCnt="0"/>
      <dgm:spPr/>
    </dgm:pt>
    <dgm:pt modelId="{54844994-71F4-4945-B8E0-0E1DB42D3C2C}" type="pres">
      <dgm:prSet presAssocID="{6042AE5B-793A-4241-AD42-566AC69922F3}" presName="Accent1Text" presStyleLbl="node1" presStyleIdx="5" presStyleCnt="6"/>
      <dgm:spPr/>
    </dgm:pt>
  </dgm:ptLst>
  <dgm:cxnLst>
    <dgm:cxn modelId="{2FC5781D-4D35-401B-B6C8-02FB63967644}" type="presOf" srcId="{15C64746-4F7E-48A9-90E8-E300F5D8683C}" destId="{74B29818-8CF4-4CF8-BEB0-630F44C7E241}" srcOrd="0" destOrd="0" presId="urn:microsoft.com/office/officeart/2008/layout/AlternatingHexagons"/>
    <dgm:cxn modelId="{5E744333-4551-4920-B31A-71205EF8D659}" type="presOf" srcId="{6042AE5B-793A-4241-AD42-566AC69922F3}" destId="{54844994-71F4-4945-B8E0-0E1DB42D3C2C}" srcOrd="0" destOrd="0" presId="urn:microsoft.com/office/officeart/2008/layout/AlternatingHexagons"/>
    <dgm:cxn modelId="{F7009F4A-9E5A-4139-BF8A-5FDD0A9B65D0}" type="presOf" srcId="{B2C01B50-86EC-4B8C-A45E-B418865C12C2}" destId="{1932DD32-A11F-4509-9DA2-469F603EC6F5}" srcOrd="0" destOrd="0" presId="urn:microsoft.com/office/officeart/2008/layout/AlternatingHexagons"/>
    <dgm:cxn modelId="{86A22974-C615-4B6E-AFB3-19B361E5E937}" srcId="{15C64746-4F7E-48A9-90E8-E300F5D8683C}" destId="{B2C01B50-86EC-4B8C-A45E-B418865C12C2}" srcOrd="0" destOrd="0" parTransId="{8B179267-D30D-4905-B5DF-42BF70437537}" sibTransId="{69E4DACA-0D55-4D1B-88EB-7D108FC264BD}"/>
    <dgm:cxn modelId="{8ED37486-DB13-4A4B-8848-25F2F1BB2866}" type="presOf" srcId="{445AC865-9466-4972-9C26-D2FE68FA8C53}" destId="{626DE506-DFF6-48E9-B133-20F39CE901DB}" srcOrd="0" destOrd="0" presId="urn:microsoft.com/office/officeart/2008/layout/AlternatingHexagons"/>
    <dgm:cxn modelId="{C585FFA1-13A2-47D5-93C2-CAF9B6A1F841}" srcId="{15C64746-4F7E-48A9-90E8-E300F5D8683C}" destId="{445AC865-9466-4972-9C26-D2FE68FA8C53}" srcOrd="1" destOrd="0" parTransId="{BB27B6F3-DD67-4B00-8280-9B871AFCDF50}" sibTransId="{6B48C5B1-E72B-40A7-9661-BA309BC5B62E}"/>
    <dgm:cxn modelId="{BAF8DFBE-172F-44E5-A7E5-88AE78C9BA7A}" type="presOf" srcId="{69E4DACA-0D55-4D1B-88EB-7D108FC264BD}" destId="{43F5368A-84A7-4E50-A831-8B2CC6EB7E99}" srcOrd="0" destOrd="0" presId="urn:microsoft.com/office/officeart/2008/layout/AlternatingHexagons"/>
    <dgm:cxn modelId="{56FC78C1-49F1-497B-BA87-23F3B9AEBA4C}" type="presOf" srcId="{C9EBC200-6EC2-4B67-932F-8138C5D3074B}" destId="{46A59F5D-5DBD-4053-9BD8-0390CB907D8B}" srcOrd="0" destOrd="0" presId="urn:microsoft.com/office/officeart/2008/layout/AlternatingHexagons"/>
    <dgm:cxn modelId="{F0FA1FD5-1FC5-4DEA-A4D3-6B1EA0571D3B}" srcId="{15C64746-4F7E-48A9-90E8-E300F5D8683C}" destId="{C9EBC200-6EC2-4B67-932F-8138C5D3074B}" srcOrd="2" destOrd="0" parTransId="{26EC7D6C-3942-4A3C-B16B-CF94ABFEE8C9}" sibTransId="{6042AE5B-793A-4241-AD42-566AC69922F3}"/>
    <dgm:cxn modelId="{14D755FB-C041-4A4F-AF45-AACE978E609D}" type="presOf" srcId="{6B48C5B1-E72B-40A7-9661-BA309BC5B62E}" destId="{F8C6079D-F8EF-4833-B842-28BC8A655FAD}" srcOrd="0" destOrd="0" presId="urn:microsoft.com/office/officeart/2008/layout/AlternatingHexagons"/>
    <dgm:cxn modelId="{65697D84-AA91-4EBC-809B-C5495C0BD687}" type="presParOf" srcId="{74B29818-8CF4-4CF8-BEB0-630F44C7E241}" destId="{C0A77BBD-C405-42EE-B6D0-05E620F9EAFD}" srcOrd="0" destOrd="0" presId="urn:microsoft.com/office/officeart/2008/layout/AlternatingHexagons"/>
    <dgm:cxn modelId="{254CF6BA-4C5A-4C8A-B8B8-D5D22A70E069}" type="presParOf" srcId="{C0A77BBD-C405-42EE-B6D0-05E620F9EAFD}" destId="{1932DD32-A11F-4509-9DA2-469F603EC6F5}" srcOrd="0" destOrd="0" presId="urn:microsoft.com/office/officeart/2008/layout/AlternatingHexagons"/>
    <dgm:cxn modelId="{A42646CD-4771-48E9-B39B-34E4718AB590}" type="presParOf" srcId="{C0A77BBD-C405-42EE-B6D0-05E620F9EAFD}" destId="{E674AAEB-DAA0-4044-8F0D-AEC18E25DE8E}" srcOrd="1" destOrd="0" presId="urn:microsoft.com/office/officeart/2008/layout/AlternatingHexagons"/>
    <dgm:cxn modelId="{9265B663-E75A-442F-B81F-65352E9DA138}" type="presParOf" srcId="{C0A77BBD-C405-42EE-B6D0-05E620F9EAFD}" destId="{483EEDAC-32A3-4846-A5C5-A765CF12B7B8}" srcOrd="2" destOrd="0" presId="urn:microsoft.com/office/officeart/2008/layout/AlternatingHexagons"/>
    <dgm:cxn modelId="{416AB0BC-D3EF-4631-9248-4387C3FD2E3E}" type="presParOf" srcId="{C0A77BBD-C405-42EE-B6D0-05E620F9EAFD}" destId="{674C1730-C5FC-4E73-BBFA-2827CC6A828E}" srcOrd="3" destOrd="0" presId="urn:microsoft.com/office/officeart/2008/layout/AlternatingHexagons"/>
    <dgm:cxn modelId="{0AF6C873-8323-4D65-A7EC-2A4F1DE784C0}" type="presParOf" srcId="{C0A77BBD-C405-42EE-B6D0-05E620F9EAFD}" destId="{43F5368A-84A7-4E50-A831-8B2CC6EB7E99}" srcOrd="4" destOrd="0" presId="urn:microsoft.com/office/officeart/2008/layout/AlternatingHexagons"/>
    <dgm:cxn modelId="{24828908-9442-4914-A7F2-C1D2201B5677}" type="presParOf" srcId="{74B29818-8CF4-4CF8-BEB0-630F44C7E241}" destId="{69755AAE-55D0-44D7-8D72-DC87DFBA6E12}" srcOrd="1" destOrd="0" presId="urn:microsoft.com/office/officeart/2008/layout/AlternatingHexagons"/>
    <dgm:cxn modelId="{8BFCC819-7D24-435E-9F0E-CC292127CCF1}" type="presParOf" srcId="{74B29818-8CF4-4CF8-BEB0-630F44C7E241}" destId="{EEFE1889-5EC6-4C79-8A63-89BD83FE420E}" srcOrd="2" destOrd="0" presId="urn:microsoft.com/office/officeart/2008/layout/AlternatingHexagons"/>
    <dgm:cxn modelId="{9124E4BB-A1A8-49D4-B0F6-5CA996BCC685}" type="presParOf" srcId="{EEFE1889-5EC6-4C79-8A63-89BD83FE420E}" destId="{626DE506-DFF6-48E9-B133-20F39CE901DB}" srcOrd="0" destOrd="0" presId="urn:microsoft.com/office/officeart/2008/layout/AlternatingHexagons"/>
    <dgm:cxn modelId="{9BC1EE97-2E64-4248-B2E5-7EE5B7EAD720}" type="presParOf" srcId="{EEFE1889-5EC6-4C79-8A63-89BD83FE420E}" destId="{AF2D09B4-ADC0-4E8F-BB47-1C8252B2CD51}" srcOrd="1" destOrd="0" presId="urn:microsoft.com/office/officeart/2008/layout/AlternatingHexagons"/>
    <dgm:cxn modelId="{E386FF8B-1E95-4BE8-9048-423FCB4049DA}" type="presParOf" srcId="{EEFE1889-5EC6-4C79-8A63-89BD83FE420E}" destId="{E15887AC-7F4D-4AA9-B514-A9DEBA2FF4A1}" srcOrd="2" destOrd="0" presId="urn:microsoft.com/office/officeart/2008/layout/AlternatingHexagons"/>
    <dgm:cxn modelId="{479B2A1B-5528-429B-A4CA-6C09FC82ED97}" type="presParOf" srcId="{EEFE1889-5EC6-4C79-8A63-89BD83FE420E}" destId="{ACD018E3-6B3F-4DBB-8B90-92338BF57A2D}" srcOrd="3" destOrd="0" presId="urn:microsoft.com/office/officeart/2008/layout/AlternatingHexagons"/>
    <dgm:cxn modelId="{6C89CADD-F023-4679-813F-EBBC57AD3CAD}" type="presParOf" srcId="{EEFE1889-5EC6-4C79-8A63-89BD83FE420E}" destId="{F8C6079D-F8EF-4833-B842-28BC8A655FAD}" srcOrd="4" destOrd="0" presId="urn:microsoft.com/office/officeart/2008/layout/AlternatingHexagons"/>
    <dgm:cxn modelId="{1BFA9FD8-D8ED-48E9-AB66-E6E45F983BF0}" type="presParOf" srcId="{74B29818-8CF4-4CF8-BEB0-630F44C7E241}" destId="{7B536CA5-C757-4223-B16C-C62D0A5BB71E}" srcOrd="3" destOrd="0" presId="urn:microsoft.com/office/officeart/2008/layout/AlternatingHexagons"/>
    <dgm:cxn modelId="{61F4AF66-D20D-47C3-BC8A-885552ACEFA2}" type="presParOf" srcId="{74B29818-8CF4-4CF8-BEB0-630F44C7E241}" destId="{EACA2C44-938F-4B4D-A24A-FA6497E259FA}" srcOrd="4" destOrd="0" presId="urn:microsoft.com/office/officeart/2008/layout/AlternatingHexagons"/>
    <dgm:cxn modelId="{0373E44A-7271-4A65-B836-7B09B6EA2508}" type="presParOf" srcId="{EACA2C44-938F-4B4D-A24A-FA6497E259FA}" destId="{46A59F5D-5DBD-4053-9BD8-0390CB907D8B}" srcOrd="0" destOrd="0" presId="urn:microsoft.com/office/officeart/2008/layout/AlternatingHexagons"/>
    <dgm:cxn modelId="{CCBC6479-869D-45BC-BFB9-D345F61543F7}" type="presParOf" srcId="{EACA2C44-938F-4B4D-A24A-FA6497E259FA}" destId="{4D583DCB-363F-4448-8E09-BCFA031436D9}" srcOrd="1" destOrd="0" presId="urn:microsoft.com/office/officeart/2008/layout/AlternatingHexagons"/>
    <dgm:cxn modelId="{14BA1B3E-55A8-47EC-8DAA-8EE554BAD999}" type="presParOf" srcId="{EACA2C44-938F-4B4D-A24A-FA6497E259FA}" destId="{3E9B266F-7BB5-4D03-8CDE-57DF85397573}" srcOrd="2" destOrd="0" presId="urn:microsoft.com/office/officeart/2008/layout/AlternatingHexagons"/>
    <dgm:cxn modelId="{ECF717C2-2336-4BC6-B430-92F4D947C0AC}" type="presParOf" srcId="{EACA2C44-938F-4B4D-A24A-FA6497E259FA}" destId="{FFC246A7-B7EF-4A82-A469-E4E355ED8A1B}" srcOrd="3" destOrd="0" presId="urn:microsoft.com/office/officeart/2008/layout/AlternatingHexagons"/>
    <dgm:cxn modelId="{764C8851-167B-49B1-8716-E79B562B6CFD}" type="presParOf" srcId="{EACA2C44-938F-4B4D-A24A-FA6497E259FA}" destId="{54844994-71F4-4945-B8E0-0E1DB42D3C2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2DD32-A11F-4509-9DA2-469F603EC6F5}">
      <dsp:nvSpPr>
        <dsp:cNvPr id="0" name=""/>
        <dsp:cNvSpPr/>
      </dsp:nvSpPr>
      <dsp:spPr>
        <a:xfrm rot="5400000">
          <a:off x="2596289" y="520238"/>
          <a:ext cx="1705168" cy="148349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 rot="-5400000">
        <a:off x="2938303" y="675124"/>
        <a:ext cx="1021140" cy="1173724"/>
      </dsp:txXfrm>
    </dsp:sp>
    <dsp:sp modelId="{E674AAEB-DAA0-4044-8F0D-AEC18E25DE8E}">
      <dsp:nvSpPr>
        <dsp:cNvPr id="0" name=""/>
        <dsp:cNvSpPr/>
      </dsp:nvSpPr>
      <dsp:spPr>
        <a:xfrm>
          <a:off x="4235638" y="750436"/>
          <a:ext cx="1902967" cy="1023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5368A-84A7-4E50-A831-8B2CC6EB7E99}">
      <dsp:nvSpPr>
        <dsp:cNvPr id="0" name=""/>
        <dsp:cNvSpPr/>
      </dsp:nvSpPr>
      <dsp:spPr>
        <a:xfrm rot="5400000">
          <a:off x="994113" y="520238"/>
          <a:ext cx="1705168" cy="148349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336127" y="675124"/>
        <a:ext cx="1021140" cy="1173724"/>
      </dsp:txXfrm>
    </dsp:sp>
    <dsp:sp modelId="{626DE506-DFF6-48E9-B133-20F39CE901DB}">
      <dsp:nvSpPr>
        <dsp:cNvPr id="0" name=""/>
        <dsp:cNvSpPr/>
      </dsp:nvSpPr>
      <dsp:spPr>
        <a:xfrm rot="5400000">
          <a:off x="1792131" y="1967585"/>
          <a:ext cx="1705168" cy="148349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 rot="-5400000">
        <a:off x="2134145" y="2122471"/>
        <a:ext cx="1021140" cy="1173724"/>
      </dsp:txXfrm>
    </dsp:sp>
    <dsp:sp modelId="{AF2D09B4-ADC0-4E8F-BB47-1C8252B2CD51}">
      <dsp:nvSpPr>
        <dsp:cNvPr id="0" name=""/>
        <dsp:cNvSpPr/>
      </dsp:nvSpPr>
      <dsp:spPr>
        <a:xfrm>
          <a:off x="0" y="2197783"/>
          <a:ext cx="1841581" cy="1023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6079D-F8EF-4833-B842-28BC8A655FAD}">
      <dsp:nvSpPr>
        <dsp:cNvPr id="0" name=""/>
        <dsp:cNvSpPr/>
      </dsp:nvSpPr>
      <dsp:spPr>
        <a:xfrm rot="5400000">
          <a:off x="3394308" y="1967585"/>
          <a:ext cx="1705168" cy="148349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736322" y="2122471"/>
        <a:ext cx="1021140" cy="1173724"/>
      </dsp:txXfrm>
    </dsp:sp>
    <dsp:sp modelId="{46A59F5D-5DBD-4053-9BD8-0390CB907D8B}">
      <dsp:nvSpPr>
        <dsp:cNvPr id="0" name=""/>
        <dsp:cNvSpPr/>
      </dsp:nvSpPr>
      <dsp:spPr>
        <a:xfrm rot="5400000">
          <a:off x="2596289" y="3414932"/>
          <a:ext cx="1705168" cy="148349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-5400000">
        <a:off x="2938303" y="3569818"/>
        <a:ext cx="1021140" cy="1173724"/>
      </dsp:txXfrm>
    </dsp:sp>
    <dsp:sp modelId="{4D583DCB-363F-4448-8E09-BCFA031436D9}">
      <dsp:nvSpPr>
        <dsp:cNvPr id="0" name=""/>
        <dsp:cNvSpPr/>
      </dsp:nvSpPr>
      <dsp:spPr>
        <a:xfrm>
          <a:off x="4235638" y="3645129"/>
          <a:ext cx="1902967" cy="1023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44994-71F4-4945-B8E0-0E1DB42D3C2C}">
      <dsp:nvSpPr>
        <dsp:cNvPr id="0" name=""/>
        <dsp:cNvSpPr/>
      </dsp:nvSpPr>
      <dsp:spPr>
        <a:xfrm rot="5400000">
          <a:off x="994113" y="3414932"/>
          <a:ext cx="1705168" cy="148349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336127" y="3569818"/>
        <a:ext cx="1021140" cy="1173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AA9F-2939-40C3-B07E-B862E6082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0ED09-9914-421E-A071-C248D57D7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F9960-B27B-41F2-91F7-9421311B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9F8-6E43-4DF4-9EA2-99A153A77B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F82A0-201A-4599-A068-17915C62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2BD4C-AF50-4DAC-A15D-50FFD622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927-EA38-45A5-ABB0-9E1ED381A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2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FC53-A624-45BC-A018-3529EB0D5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D1CF5-62D6-407C-ABC1-6346258C0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FE477-48CB-4E87-B600-09649096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9F8-6E43-4DF4-9EA2-99A153A77B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1EAF0-E190-4CA5-A006-E4BDB3FB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3EA57-5F59-48E8-878A-2B1E167C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927-EA38-45A5-ABB0-9E1ED381A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8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7AAF91-3378-4014-8297-55DB512D5B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2C9B4-93A5-4A3C-AC88-3A8434EB2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0DAEB-4C06-4AD0-B617-FF6CDA95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9F8-6E43-4DF4-9EA2-99A153A77B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1DAB9-17EC-4D7B-B5F7-407AA121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2B400-D0A4-414E-AD0F-5B10FFDB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927-EA38-45A5-ABB0-9E1ED381A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8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0114-644C-4034-A5A8-0FBEDB50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B6E2A-3203-433D-984B-D06CB5270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E93B-F1FF-4626-931A-59E64C40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9F8-6E43-4DF4-9EA2-99A153A77B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BA890-63C9-460E-8EBE-A8747903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14C21-B18F-4382-93D4-5AA58490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927-EA38-45A5-ABB0-9E1ED381A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6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2E80-D22B-466E-AA03-EE03DC15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C926F-F779-4FC3-B0FC-9DBF0BEDB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8C338-6ACC-48EC-A7A4-22C0B8F91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9F8-6E43-4DF4-9EA2-99A153A77B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136E8-9779-47DD-80D0-1116670C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2495E-71FF-47FC-964A-D3642D4F3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927-EA38-45A5-ABB0-9E1ED381A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4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6091-9D42-4A42-AFBC-26595BA9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FEBE8-C621-44F6-910F-209FC20CC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5FEA8-08B3-4205-BE43-AFBE3A359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69D83-A272-4250-9D8C-0914495B3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9F8-6E43-4DF4-9EA2-99A153A77B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6A650-A5BC-42DC-8AFB-BB31DA51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50A95-71CE-4735-A1B2-11AF34FB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927-EA38-45A5-ABB0-9E1ED381A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0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28D54-C3A4-4FDE-B5B8-08EF6A71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2137B-3894-45BF-8591-E8B6AC05C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23B30-DC49-4420-8471-33F3CABFB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58285C-B5AA-4B13-80B8-BD41D4961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B36BA-2D7F-4D40-9374-094F2CC47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CF2230-06AC-4A83-89EC-8D52B2BF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9F8-6E43-4DF4-9EA2-99A153A77B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AEFF0-7A8E-4323-AB99-E43D531C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E36B12-F61E-4A93-8DD8-0B193FB9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927-EA38-45A5-ABB0-9E1ED381A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9495-6E48-4DCE-A852-CD01B9ED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49DE0-C788-4C50-A9F7-44F3D3D7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9F8-6E43-4DF4-9EA2-99A153A77B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B22EB-2B53-4E73-BC8C-C758720D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8C9A5-C8AB-4F61-9419-ECE2A7D3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927-EA38-45A5-ABB0-9E1ED381A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8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1025E-C1B4-435E-8C54-38AD54A9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9F8-6E43-4DF4-9EA2-99A153A77B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2AAB8-775B-4C03-89A6-BC8FAB75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1E47-ADD0-476D-B447-FFD54CA4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927-EA38-45A5-ABB0-9E1ED381A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0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1AAC-4500-40F4-99A4-CC507CDA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8F89B-458E-422C-80D2-856C1C0A2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BD38F-7D34-43A4-A46D-DA540DF21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F3152-44E3-4F08-BBCB-91B7B02E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9F8-6E43-4DF4-9EA2-99A153A77B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936F2-4469-41D4-A5A2-B2FFDAAA5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250AA-D7F6-4723-95C4-8946E422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927-EA38-45A5-ABB0-9E1ED381A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8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582-09D5-40A7-B45B-2B5579E7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E7D7F5-C554-4F1D-AB4F-2D2F9727F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0ADAD-5F56-46E4-8328-3767B3860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52E56-2435-4C9A-83BA-F38E7445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9F8-6E43-4DF4-9EA2-99A153A77B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D8EB1-9239-4714-88EF-30BB9A74D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8EE8F-5A9F-431C-877A-A7430629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927-EA38-45A5-ABB0-9E1ED381A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5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685EC-6525-4148-90F6-23D79B60E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0E8A9-7DD9-4D70-A677-FB9BE9E37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CDA6D-F47C-4E41-8F30-803A07C4D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EC9F8-6E43-4DF4-9EA2-99A153A77BB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7AB75-20EE-4293-A0FA-41208DC19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EDBA2-AEA7-44CD-BECF-05CCCF916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00927-EA38-45A5-ABB0-9E1ED381A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8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46582F-0EAB-46DB-BB03-90DFA07A2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197C9-6772-401D-B13D-7CA7E2957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450" y="2886071"/>
            <a:ext cx="4991100" cy="1805998"/>
          </a:xfr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</a:rPr>
              <a:t>YOU THOUGHT THAT I WAS JUST LIKE YOU</a:t>
            </a:r>
            <a:br>
              <a:rPr lang="en-US" sz="4400" b="1" dirty="0">
                <a:solidFill>
                  <a:schemeClr val="bg1"/>
                </a:solidFill>
              </a:rPr>
            </a:br>
            <a:br>
              <a:rPr lang="en-US" sz="800" b="1" dirty="0">
                <a:solidFill>
                  <a:schemeClr val="bg1"/>
                </a:solidFill>
              </a:rPr>
            </a:br>
            <a:br>
              <a:rPr lang="en-US" sz="9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Psa. 50:21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3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B9885D-D848-4D59-92EB-86371DC98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2C0C4A-4517-462F-AA18-582A952C49F1}"/>
              </a:ext>
            </a:extLst>
          </p:cNvPr>
          <p:cNvSpPr txBox="1"/>
          <p:nvPr/>
        </p:nvSpPr>
        <p:spPr>
          <a:xfrm>
            <a:off x="1965615" y="1112693"/>
            <a:ext cx="4767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He would be subject to favoritism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9EC7A-A5D4-44AF-AA09-C9D15A88D7A6}"/>
              </a:ext>
            </a:extLst>
          </p:cNvPr>
          <p:cNvSpPr txBox="1"/>
          <p:nvPr/>
        </p:nvSpPr>
        <p:spPr>
          <a:xfrm>
            <a:off x="1034144" y="2428876"/>
            <a:ext cx="5187042" cy="16970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“…there is no injustice or partiality or taking bribes with the Lord our God.”</a:t>
            </a:r>
          </a:p>
          <a:p>
            <a:pPr algn="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2 Chron 19:4-7</a:t>
            </a:r>
          </a:p>
        </p:txBody>
      </p:sp>
    </p:spTree>
    <p:extLst>
      <p:ext uri="{BB962C8B-B14F-4D97-AF65-F5344CB8AC3E}">
        <p14:creationId xmlns:p14="http://schemas.microsoft.com/office/powerpoint/2010/main" val="83054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A065D1-CA6D-4281-B7AC-4D69CE529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9BC9EC-4D94-4126-B715-477D4B3984CC}"/>
              </a:ext>
            </a:extLst>
          </p:cNvPr>
          <p:cNvSpPr txBox="1">
            <a:spLocks/>
          </p:cNvSpPr>
          <p:nvPr/>
        </p:nvSpPr>
        <p:spPr>
          <a:xfrm>
            <a:off x="2362200" y="963905"/>
            <a:ext cx="7467600" cy="4930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</a:rPr>
              <a:t>Psalm 90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“…teach us to number our days…”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“Establish the work of our hands.”</a:t>
            </a:r>
          </a:p>
        </p:txBody>
      </p:sp>
    </p:spTree>
    <p:extLst>
      <p:ext uri="{BB962C8B-B14F-4D97-AF65-F5344CB8AC3E}">
        <p14:creationId xmlns:p14="http://schemas.microsoft.com/office/powerpoint/2010/main" val="29466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A065D1-CA6D-4281-B7AC-4D69CE529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9BC9EC-4D94-4126-B715-477D4B3984CC}"/>
              </a:ext>
            </a:extLst>
          </p:cNvPr>
          <p:cNvSpPr txBox="1">
            <a:spLocks/>
          </p:cNvSpPr>
          <p:nvPr/>
        </p:nvSpPr>
        <p:spPr>
          <a:xfrm>
            <a:off x="1228725" y="1825915"/>
            <a:ext cx="9734550" cy="3206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The nature of idolatry is essentially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wrapped up in one main idea: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000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man wants to worship a higher being…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000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…but he wants to do so on his own terms.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1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A065D1-CA6D-4281-B7AC-4D69CE529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9BC9EC-4D94-4126-B715-477D4B3984CC}"/>
              </a:ext>
            </a:extLst>
          </p:cNvPr>
          <p:cNvSpPr txBox="1">
            <a:spLocks/>
          </p:cNvSpPr>
          <p:nvPr/>
        </p:nvSpPr>
        <p:spPr>
          <a:xfrm>
            <a:off x="2362200" y="963905"/>
            <a:ext cx="7467600" cy="4930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“In man’s view, we have often asserted that “each should speak his own truth,” and thus, everyone would be happy.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The next step in this line of thinking is to assume that God is bound to equally accept </a:t>
            </a:r>
            <a:r>
              <a:rPr lang="en-US" sz="2400" u="sng" dirty="0">
                <a:solidFill>
                  <a:schemeClr val="bg1"/>
                </a:solidFill>
              </a:rPr>
              <a:t>every</a:t>
            </a:r>
            <a:r>
              <a:rPr lang="en-US" sz="2400" dirty="0">
                <a:solidFill>
                  <a:schemeClr val="bg1"/>
                </a:solidFill>
              </a:rPr>
              <a:t> man’s truth as they have determined for themselves.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To do this is to call God to bend to our will, and so we have made Him “just like us.”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He’s not our divine King. He’s a cosmic buddy who validates us again and again, simply saying, ‘</a:t>
            </a:r>
            <a:r>
              <a:rPr lang="en-US" sz="2400" b="1" dirty="0">
                <a:solidFill>
                  <a:schemeClr val="bg1"/>
                </a:solidFill>
              </a:rPr>
              <a:t>Meh, whatever.</a:t>
            </a:r>
            <a:r>
              <a:rPr lang="en-US" sz="2400" dirty="0">
                <a:solidFill>
                  <a:schemeClr val="bg1"/>
                </a:solidFill>
              </a:rPr>
              <a:t>’”</a:t>
            </a:r>
          </a:p>
        </p:txBody>
      </p:sp>
    </p:spTree>
    <p:extLst>
      <p:ext uri="{BB962C8B-B14F-4D97-AF65-F5344CB8AC3E}">
        <p14:creationId xmlns:p14="http://schemas.microsoft.com/office/powerpoint/2010/main" val="288189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B9885D-D848-4D59-92EB-86371DC98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2C0C4A-4517-462F-AA18-582A952C49F1}"/>
              </a:ext>
            </a:extLst>
          </p:cNvPr>
          <p:cNvSpPr txBox="1"/>
          <p:nvPr/>
        </p:nvSpPr>
        <p:spPr>
          <a:xfrm>
            <a:off x="387638" y="2562411"/>
            <a:ext cx="3126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If we re-make God in </a:t>
            </a:r>
            <a:r>
              <a:rPr lang="en-US" sz="2400" u="sng" dirty="0">
                <a:solidFill>
                  <a:schemeClr val="bg1"/>
                </a:solidFill>
              </a:rPr>
              <a:t>our</a:t>
            </a:r>
            <a:r>
              <a:rPr lang="en-US" sz="2400" dirty="0">
                <a:solidFill>
                  <a:schemeClr val="bg1"/>
                </a:solidFill>
              </a:rPr>
              <a:t> image, 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what does that ultimately mean?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70C7B60-DB91-4345-ACFF-FCCBB86F6C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668665"/>
              </p:ext>
            </p:extLst>
          </p:nvPr>
        </p:nvGraphicFramePr>
        <p:xfrm>
          <a:off x="1884516" y="719665"/>
          <a:ext cx="613860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69371D-12CF-42CE-A671-22A18CD13F39}"/>
              </a:ext>
            </a:extLst>
          </p:cNvPr>
          <p:cNvSpPr txBox="1"/>
          <p:nvPr/>
        </p:nvSpPr>
        <p:spPr>
          <a:xfrm rot="1800000">
            <a:off x="2929506" y="1779167"/>
            <a:ext cx="1639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OMNIPOTENT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5BDB52-A279-4A35-8F4C-D4E51A21B437}"/>
              </a:ext>
            </a:extLst>
          </p:cNvPr>
          <p:cNvSpPr txBox="1"/>
          <p:nvPr/>
        </p:nvSpPr>
        <p:spPr>
          <a:xfrm rot="1800000">
            <a:off x="2969344" y="4688550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OMNISCIENT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703862-ED35-441A-A5CF-23C96202FBD3}"/>
              </a:ext>
            </a:extLst>
          </p:cNvPr>
          <p:cNvSpPr txBox="1"/>
          <p:nvPr/>
        </p:nvSpPr>
        <p:spPr>
          <a:xfrm rot="1800000">
            <a:off x="5264670" y="3248606"/>
            <a:ext cx="1789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OMNIPRESENT</a:t>
            </a:r>
          </a:p>
        </p:txBody>
      </p:sp>
    </p:spTree>
    <p:extLst>
      <p:ext uri="{BB962C8B-B14F-4D97-AF65-F5344CB8AC3E}">
        <p14:creationId xmlns:p14="http://schemas.microsoft.com/office/powerpoint/2010/main" val="410669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B9885D-D848-4D59-92EB-86371DC98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2C0C4A-4517-462F-AA18-582A952C49F1}"/>
              </a:ext>
            </a:extLst>
          </p:cNvPr>
          <p:cNvSpPr txBox="1"/>
          <p:nvPr/>
        </p:nvSpPr>
        <p:spPr>
          <a:xfrm>
            <a:off x="2038351" y="1133475"/>
            <a:ext cx="636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He wouldn’t be everlasting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9EC7A-A5D4-44AF-AA09-C9D15A88D7A6}"/>
              </a:ext>
            </a:extLst>
          </p:cNvPr>
          <p:cNvSpPr txBox="1"/>
          <p:nvPr/>
        </p:nvSpPr>
        <p:spPr>
          <a:xfrm>
            <a:off x="1034144" y="2428876"/>
            <a:ext cx="5187042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“Do you not know? Have you not heard? The Lord is the everlasting God, the Creator of the ends of the earth…”</a:t>
            </a:r>
          </a:p>
          <a:p>
            <a:pPr algn="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Isa 40:28a</a:t>
            </a:r>
          </a:p>
        </p:txBody>
      </p:sp>
    </p:spTree>
    <p:extLst>
      <p:ext uri="{BB962C8B-B14F-4D97-AF65-F5344CB8AC3E}">
        <p14:creationId xmlns:p14="http://schemas.microsoft.com/office/powerpoint/2010/main" val="109830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B9885D-D848-4D59-92EB-86371DC98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2C0C4A-4517-462F-AA18-582A952C49F1}"/>
              </a:ext>
            </a:extLst>
          </p:cNvPr>
          <p:cNvSpPr txBox="1"/>
          <p:nvPr/>
        </p:nvSpPr>
        <p:spPr>
          <a:xfrm>
            <a:off x="1965615" y="1112693"/>
            <a:ext cx="4767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His presence, reach and ability would be limited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9EC7A-A5D4-44AF-AA09-C9D15A88D7A6}"/>
              </a:ext>
            </a:extLst>
          </p:cNvPr>
          <p:cNvSpPr txBox="1"/>
          <p:nvPr/>
        </p:nvSpPr>
        <p:spPr>
          <a:xfrm>
            <a:off x="1034144" y="2428876"/>
            <a:ext cx="5187042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“Many adversities come to the one who is righteous, but the Lord delivers him from them all.”</a:t>
            </a:r>
          </a:p>
          <a:p>
            <a:pPr algn="r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Psa</a:t>
            </a:r>
            <a:r>
              <a:rPr lang="en-US" sz="2400" dirty="0">
                <a:solidFill>
                  <a:schemeClr val="bg1"/>
                </a:solidFill>
              </a:rPr>
              <a:t> 34:15-22</a:t>
            </a:r>
          </a:p>
        </p:txBody>
      </p:sp>
    </p:spTree>
    <p:extLst>
      <p:ext uri="{BB962C8B-B14F-4D97-AF65-F5344CB8AC3E}">
        <p14:creationId xmlns:p14="http://schemas.microsoft.com/office/powerpoint/2010/main" val="223943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B9885D-D848-4D59-92EB-86371DC98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2C0C4A-4517-462F-AA18-582A952C49F1}"/>
              </a:ext>
            </a:extLst>
          </p:cNvPr>
          <p:cNvSpPr txBox="1"/>
          <p:nvPr/>
        </p:nvSpPr>
        <p:spPr>
          <a:xfrm>
            <a:off x="1965615" y="1112693"/>
            <a:ext cx="476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He wouldn’t be all-knowing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9EC7A-A5D4-44AF-AA09-C9D15A88D7A6}"/>
              </a:ext>
            </a:extLst>
          </p:cNvPr>
          <p:cNvSpPr txBox="1"/>
          <p:nvPr/>
        </p:nvSpPr>
        <p:spPr>
          <a:xfrm>
            <a:off x="1034144" y="2428876"/>
            <a:ext cx="5187042" cy="11430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“…there is no limit to His understanding.”</a:t>
            </a:r>
          </a:p>
          <a:p>
            <a:pPr algn="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Isa 40:28b</a:t>
            </a:r>
          </a:p>
        </p:txBody>
      </p:sp>
    </p:spTree>
    <p:extLst>
      <p:ext uri="{BB962C8B-B14F-4D97-AF65-F5344CB8AC3E}">
        <p14:creationId xmlns:p14="http://schemas.microsoft.com/office/powerpoint/2010/main" val="298018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B9885D-D848-4D59-92EB-86371DC98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2C0C4A-4517-462F-AA18-582A952C49F1}"/>
              </a:ext>
            </a:extLst>
          </p:cNvPr>
          <p:cNvSpPr txBox="1"/>
          <p:nvPr/>
        </p:nvSpPr>
        <p:spPr>
          <a:xfrm>
            <a:off x="1965615" y="1112693"/>
            <a:ext cx="4767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His perspective would be limited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9EC7A-A5D4-44AF-AA09-C9D15A88D7A6}"/>
              </a:ext>
            </a:extLst>
          </p:cNvPr>
          <p:cNvSpPr txBox="1"/>
          <p:nvPr/>
        </p:nvSpPr>
        <p:spPr>
          <a:xfrm>
            <a:off x="1034144" y="2428876"/>
            <a:ext cx="5187042" cy="28050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“Dear friends, don’t let this one thing escape you: with the Lord one day is like a thousand years and a thousand years is as one day.”</a:t>
            </a:r>
          </a:p>
          <a:p>
            <a:pPr algn="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2 Pet 3:1-9</a:t>
            </a:r>
          </a:p>
        </p:txBody>
      </p:sp>
    </p:spTree>
    <p:extLst>
      <p:ext uri="{BB962C8B-B14F-4D97-AF65-F5344CB8AC3E}">
        <p14:creationId xmlns:p14="http://schemas.microsoft.com/office/powerpoint/2010/main" val="327771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B9885D-D848-4D59-92EB-86371DC98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2C0C4A-4517-462F-AA18-582A952C49F1}"/>
              </a:ext>
            </a:extLst>
          </p:cNvPr>
          <p:cNvSpPr txBox="1"/>
          <p:nvPr/>
        </p:nvSpPr>
        <p:spPr>
          <a:xfrm>
            <a:off x="1965615" y="1112693"/>
            <a:ext cx="4767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He would be subject to deception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9EC7A-A5D4-44AF-AA09-C9D15A88D7A6}"/>
              </a:ext>
            </a:extLst>
          </p:cNvPr>
          <p:cNvSpPr txBox="1"/>
          <p:nvPr/>
        </p:nvSpPr>
        <p:spPr>
          <a:xfrm>
            <a:off x="1034144" y="2428876"/>
            <a:ext cx="5187042" cy="16970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“Woe to those who go to great lengths to hide their plans from the Lord...”</a:t>
            </a:r>
          </a:p>
          <a:p>
            <a:pPr algn="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Isa 29:13-15</a:t>
            </a:r>
          </a:p>
        </p:txBody>
      </p:sp>
    </p:spTree>
    <p:extLst>
      <p:ext uri="{BB962C8B-B14F-4D97-AF65-F5344CB8AC3E}">
        <p14:creationId xmlns:p14="http://schemas.microsoft.com/office/powerpoint/2010/main" val="221757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353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YOU THOUGHT THAT I WAS JUST LIKE YOU   Psa. 50:21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“You thought that I was just like you.”  Psa. 50:21</dc:title>
  <dc:creator>Adam Higginbotham</dc:creator>
  <cp:lastModifiedBy>Adam Higginbotham</cp:lastModifiedBy>
  <cp:revision>4</cp:revision>
  <dcterms:created xsi:type="dcterms:W3CDTF">2020-01-12T20:10:33Z</dcterms:created>
  <dcterms:modified xsi:type="dcterms:W3CDTF">2020-01-12T21:25:20Z</dcterms:modified>
</cp:coreProperties>
</file>