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90" r:id="rId4"/>
    <p:sldId id="293" r:id="rId5"/>
    <p:sldId id="295" r:id="rId6"/>
    <p:sldId id="296" r:id="rId7"/>
    <p:sldId id="305" r:id="rId8"/>
    <p:sldId id="297" r:id="rId9"/>
    <p:sldId id="298" r:id="rId10"/>
    <p:sldId id="299" r:id="rId11"/>
    <p:sldId id="300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9BF0"/>
    <a:srgbClr val="454545"/>
    <a:srgbClr val="000000"/>
    <a:srgbClr val="FFFFFF"/>
    <a:srgbClr val="AB272F"/>
    <a:srgbClr val="19D2B9"/>
    <a:srgbClr val="11253A"/>
    <a:srgbClr val="2344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06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BEDAA5-EAB4-419D-9EDF-5729D2E5A7F8}" type="doc">
      <dgm:prSet loTypeId="urn:microsoft.com/office/officeart/2011/layout/HexagonRadial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2FE103-B5C2-4BF2-8B99-49E4E23CD61A}">
      <dgm:prSet phldrT="[Text]" custT="1"/>
      <dgm:spPr>
        <a:noFill/>
        <a:ln w="38100">
          <a:solidFill>
            <a:srgbClr val="329BF0"/>
          </a:solidFill>
        </a:ln>
      </dgm:spPr>
      <dgm:t>
        <a:bodyPr lIns="0" tIns="0" rIns="0" bIns="0"/>
        <a:lstStyle/>
        <a:p>
          <a:pPr>
            <a:spcAft>
              <a:spcPts val="0"/>
            </a:spcAft>
          </a:pPr>
          <a:r>
            <a:rPr lang="en-US" sz="2400" b="1" dirty="0"/>
            <a:t>RITUAL </a:t>
          </a:r>
        </a:p>
        <a:p>
          <a:pPr>
            <a:spcAft>
              <a:spcPct val="35000"/>
            </a:spcAft>
          </a:pPr>
          <a:r>
            <a:rPr lang="en-US" sz="2400" b="1" dirty="0"/>
            <a:t>PURITY</a:t>
          </a:r>
        </a:p>
      </dgm:t>
    </dgm:pt>
    <dgm:pt modelId="{D2A96285-BCB5-4281-9D3A-185E15D058A2}" type="parTrans" cxnId="{C55393F6-4FB8-4975-AE7B-93BBEDBBB2C5}">
      <dgm:prSet/>
      <dgm:spPr/>
      <dgm:t>
        <a:bodyPr/>
        <a:lstStyle/>
        <a:p>
          <a:endParaRPr lang="en-US"/>
        </a:p>
      </dgm:t>
    </dgm:pt>
    <dgm:pt modelId="{C55B1A8B-8C39-4EAD-86A7-9D177D5F1B97}" type="sibTrans" cxnId="{C55393F6-4FB8-4975-AE7B-93BBEDBBB2C5}">
      <dgm:prSet/>
      <dgm:spPr/>
      <dgm:t>
        <a:bodyPr/>
        <a:lstStyle/>
        <a:p>
          <a:endParaRPr lang="en-US"/>
        </a:p>
      </dgm:t>
    </dgm:pt>
    <dgm:pt modelId="{6BA33330-6F4D-41C7-957C-B993179310E5}">
      <dgm:prSet phldrT="[Text]" custT="1"/>
      <dgm:spPr>
        <a:gradFill rotWithShape="0">
          <a:gsLst>
            <a:gs pos="0">
              <a:srgbClr val="329B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 lIns="0" tIns="0" rIns="0" bIns="0"/>
        <a:lstStyle/>
        <a:p>
          <a:r>
            <a:rPr lang="en-US" sz="2000" b="1" dirty="0"/>
            <a:t>11</a:t>
          </a:r>
        </a:p>
        <a:p>
          <a:r>
            <a:rPr lang="en-US" sz="1600" dirty="0"/>
            <a:t>CLEAN &amp; UNCLEAN ANIMALS</a:t>
          </a:r>
        </a:p>
      </dgm:t>
    </dgm:pt>
    <dgm:pt modelId="{020F7BA2-E171-4945-AE0B-B66A73A56EF9}" type="parTrans" cxnId="{4D6ABCD9-7E62-4D4E-847C-3C39A87939FD}">
      <dgm:prSet/>
      <dgm:spPr/>
      <dgm:t>
        <a:bodyPr/>
        <a:lstStyle/>
        <a:p>
          <a:endParaRPr lang="en-US"/>
        </a:p>
      </dgm:t>
    </dgm:pt>
    <dgm:pt modelId="{04F14409-EDB7-42F2-B98E-F6DCDBEF764F}" type="sibTrans" cxnId="{4D6ABCD9-7E62-4D4E-847C-3C39A87939FD}">
      <dgm:prSet/>
      <dgm:spPr/>
      <dgm:t>
        <a:bodyPr/>
        <a:lstStyle/>
        <a:p>
          <a:endParaRPr lang="en-US"/>
        </a:p>
      </dgm:t>
    </dgm:pt>
    <dgm:pt modelId="{5935D580-AA5B-489A-B128-684C225DBBF2}">
      <dgm:prSet phldrT="[Text]" custT="1"/>
      <dgm:spPr>
        <a:gradFill rotWithShape="0">
          <a:gsLst>
            <a:gs pos="0">
              <a:srgbClr val="329B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 lIns="0" tIns="0" rIns="0" bIns="0"/>
        <a:lstStyle/>
        <a:p>
          <a:r>
            <a:rPr lang="en-US" sz="2000" b="1" dirty="0"/>
            <a:t>12</a:t>
          </a:r>
          <a:endParaRPr lang="en-US" sz="1800" b="1" dirty="0"/>
        </a:p>
        <a:p>
          <a:r>
            <a:rPr lang="en-US" sz="1600" dirty="0"/>
            <a:t>CHILDBIRTH</a:t>
          </a:r>
        </a:p>
      </dgm:t>
    </dgm:pt>
    <dgm:pt modelId="{A4EAAFD1-E421-420B-97CB-7CC89829FCB1}" type="parTrans" cxnId="{DFADB765-DA3F-47AF-A67F-BF5F5B654139}">
      <dgm:prSet/>
      <dgm:spPr/>
      <dgm:t>
        <a:bodyPr/>
        <a:lstStyle/>
        <a:p>
          <a:endParaRPr lang="en-US"/>
        </a:p>
      </dgm:t>
    </dgm:pt>
    <dgm:pt modelId="{19D46493-B198-40D0-8A13-4467AA9CDE5D}" type="sibTrans" cxnId="{DFADB765-DA3F-47AF-A67F-BF5F5B654139}">
      <dgm:prSet/>
      <dgm:spPr/>
      <dgm:t>
        <a:bodyPr/>
        <a:lstStyle/>
        <a:p>
          <a:endParaRPr lang="en-US"/>
        </a:p>
      </dgm:t>
    </dgm:pt>
    <dgm:pt modelId="{13F8B6FF-9245-4D59-8128-BB0630A2BDDD}">
      <dgm:prSet phldrT="[Text]" custT="1"/>
      <dgm:spPr>
        <a:gradFill rotWithShape="0">
          <a:gsLst>
            <a:gs pos="0">
              <a:srgbClr val="329B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 lIns="0" tIns="0" rIns="0" bIns="0"/>
        <a:lstStyle/>
        <a:p>
          <a:r>
            <a:rPr lang="en-US" sz="2000" b="1" dirty="0"/>
            <a:t>13-14</a:t>
          </a:r>
        </a:p>
        <a:p>
          <a:r>
            <a:rPr lang="en-US" sz="1600" dirty="0"/>
            <a:t>SKIN DISEASES</a:t>
          </a:r>
        </a:p>
      </dgm:t>
    </dgm:pt>
    <dgm:pt modelId="{236D6444-E308-4C42-8112-BEE14024C65C}" type="parTrans" cxnId="{2C3A4A4E-D07D-4FF2-A762-094A65F932A3}">
      <dgm:prSet/>
      <dgm:spPr/>
      <dgm:t>
        <a:bodyPr/>
        <a:lstStyle/>
        <a:p>
          <a:endParaRPr lang="en-US"/>
        </a:p>
      </dgm:t>
    </dgm:pt>
    <dgm:pt modelId="{8AF0CA23-45FF-4436-AFB3-B09945378892}" type="sibTrans" cxnId="{2C3A4A4E-D07D-4FF2-A762-094A65F932A3}">
      <dgm:prSet/>
      <dgm:spPr/>
      <dgm:t>
        <a:bodyPr/>
        <a:lstStyle/>
        <a:p>
          <a:endParaRPr lang="en-US"/>
        </a:p>
      </dgm:t>
    </dgm:pt>
    <dgm:pt modelId="{9FD1211F-0C42-49B2-803E-0A9E8AE4BA3D}">
      <dgm:prSet phldrT="[Text]" custT="1"/>
      <dgm:spPr>
        <a:gradFill rotWithShape="0">
          <a:gsLst>
            <a:gs pos="0">
              <a:srgbClr val="329B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 lIns="0" tIns="0" rIns="0" bIns="0"/>
        <a:lstStyle/>
        <a:p>
          <a:r>
            <a:rPr lang="en-US" sz="2000" b="1" dirty="0"/>
            <a:t>15</a:t>
          </a:r>
          <a:endParaRPr lang="en-US" sz="1800" b="1" dirty="0"/>
        </a:p>
        <a:p>
          <a:r>
            <a:rPr lang="en-US" sz="1600" dirty="0"/>
            <a:t>BODILY DISCHARGES</a:t>
          </a:r>
        </a:p>
      </dgm:t>
    </dgm:pt>
    <dgm:pt modelId="{EDC427C1-2FC8-4B81-B584-DBB7AF2143EC}" type="parTrans" cxnId="{5426C33D-39C0-4528-9E94-CDA3877CC813}">
      <dgm:prSet/>
      <dgm:spPr/>
      <dgm:t>
        <a:bodyPr/>
        <a:lstStyle/>
        <a:p>
          <a:endParaRPr lang="en-US"/>
        </a:p>
      </dgm:t>
    </dgm:pt>
    <dgm:pt modelId="{532161D4-C500-49E6-98E6-ADF29F98F730}" type="sibTrans" cxnId="{5426C33D-39C0-4528-9E94-CDA3877CC813}">
      <dgm:prSet/>
      <dgm:spPr/>
      <dgm:t>
        <a:bodyPr/>
        <a:lstStyle/>
        <a:p>
          <a:endParaRPr lang="en-US"/>
        </a:p>
      </dgm:t>
    </dgm:pt>
    <dgm:pt modelId="{C80D3BD7-290D-4446-9F57-AF5C78553128}" type="pres">
      <dgm:prSet presAssocID="{57BEDAA5-EAB4-419D-9EDF-5729D2E5A7F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9ED5B63D-0B40-435B-8930-D9713AD31C53}" type="pres">
      <dgm:prSet presAssocID="{B12FE103-B5C2-4BF2-8B99-49E4E23CD61A}" presName="Parent" presStyleLbl="node0" presStyleIdx="0" presStyleCnt="1">
        <dgm:presLayoutVars>
          <dgm:chMax val="6"/>
          <dgm:chPref val="6"/>
        </dgm:presLayoutVars>
      </dgm:prSet>
      <dgm:spPr/>
    </dgm:pt>
    <dgm:pt modelId="{AFDEC6DC-FAE6-4C3B-AA9A-00CB184A3B60}" type="pres">
      <dgm:prSet presAssocID="{6BA33330-6F4D-41C7-957C-B993179310E5}" presName="Accent1" presStyleCnt="0"/>
      <dgm:spPr/>
    </dgm:pt>
    <dgm:pt modelId="{500F90E6-2207-4533-88E1-A0EDD47DE3D6}" type="pres">
      <dgm:prSet presAssocID="{6BA33330-6F4D-41C7-957C-B993179310E5}" presName="Accent" presStyleLbl="bgShp" presStyleIdx="0" presStyleCnt="4"/>
      <dgm:spPr/>
    </dgm:pt>
    <dgm:pt modelId="{CC82F780-7769-4BAB-BAB6-AD1051880088}" type="pres">
      <dgm:prSet presAssocID="{6BA33330-6F4D-41C7-957C-B993179310E5}" presName="Chil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0B09086-9D30-452D-8457-0182B5ECFE15}" type="pres">
      <dgm:prSet presAssocID="{5935D580-AA5B-489A-B128-684C225DBBF2}" presName="Accent2" presStyleCnt="0"/>
      <dgm:spPr/>
    </dgm:pt>
    <dgm:pt modelId="{95CBBDF9-BB91-4F71-B059-42FF07B40E1C}" type="pres">
      <dgm:prSet presAssocID="{5935D580-AA5B-489A-B128-684C225DBBF2}" presName="Accent" presStyleLbl="bgShp" presStyleIdx="1" presStyleCnt="4"/>
      <dgm:spPr>
        <a:solidFill>
          <a:schemeClr val="bg1">
            <a:lumMod val="50000"/>
          </a:schemeClr>
        </a:solidFill>
      </dgm:spPr>
    </dgm:pt>
    <dgm:pt modelId="{9855841B-578D-4E3D-8E96-A9B478D67374}" type="pres">
      <dgm:prSet presAssocID="{5935D580-AA5B-489A-B128-684C225DBBF2}" presName="Chil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8E9E166-620F-4D7A-9B58-701502524EC9}" type="pres">
      <dgm:prSet presAssocID="{13F8B6FF-9245-4D59-8128-BB0630A2BDDD}" presName="Accent3" presStyleCnt="0"/>
      <dgm:spPr/>
    </dgm:pt>
    <dgm:pt modelId="{3C8B832F-F976-49A5-8600-6FF97CE7BB43}" type="pres">
      <dgm:prSet presAssocID="{13F8B6FF-9245-4D59-8128-BB0630A2BDDD}" presName="Accent" presStyleLbl="bgShp" presStyleIdx="2" presStyleCnt="4"/>
      <dgm:spPr>
        <a:solidFill>
          <a:schemeClr val="bg1">
            <a:lumMod val="50000"/>
          </a:schemeClr>
        </a:solidFill>
      </dgm:spPr>
    </dgm:pt>
    <dgm:pt modelId="{C9757244-20EE-41EC-90E4-5521B296D7CB}" type="pres">
      <dgm:prSet presAssocID="{13F8B6FF-9245-4D59-8128-BB0630A2BDDD}" presName="Chil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9BBC79E-7E49-4D77-B1EE-80265F450CE3}" type="pres">
      <dgm:prSet presAssocID="{9FD1211F-0C42-49B2-803E-0A9E8AE4BA3D}" presName="Accent4" presStyleCnt="0"/>
      <dgm:spPr/>
    </dgm:pt>
    <dgm:pt modelId="{3FE735CF-74A2-4B6B-8F36-CB7B43E8324C}" type="pres">
      <dgm:prSet presAssocID="{9FD1211F-0C42-49B2-803E-0A9E8AE4BA3D}" presName="Accent" presStyleLbl="bgShp" presStyleIdx="3" presStyleCnt="4"/>
      <dgm:spPr>
        <a:solidFill>
          <a:schemeClr val="bg1">
            <a:lumMod val="50000"/>
          </a:schemeClr>
        </a:solidFill>
      </dgm:spPr>
    </dgm:pt>
    <dgm:pt modelId="{B2DBACDC-279E-4109-8CF9-29D8143B45F3}" type="pres">
      <dgm:prSet presAssocID="{9FD1211F-0C42-49B2-803E-0A9E8AE4BA3D}" presName="Chil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42E6928-5BBA-4150-AA4E-BB164966CE70}" type="presOf" srcId="{B12FE103-B5C2-4BF2-8B99-49E4E23CD61A}" destId="{9ED5B63D-0B40-435B-8930-D9713AD31C53}" srcOrd="0" destOrd="0" presId="urn:microsoft.com/office/officeart/2011/layout/HexagonRadial"/>
    <dgm:cxn modelId="{5426C33D-39C0-4528-9E94-CDA3877CC813}" srcId="{B12FE103-B5C2-4BF2-8B99-49E4E23CD61A}" destId="{9FD1211F-0C42-49B2-803E-0A9E8AE4BA3D}" srcOrd="3" destOrd="0" parTransId="{EDC427C1-2FC8-4B81-B584-DBB7AF2143EC}" sibTransId="{532161D4-C500-49E6-98E6-ADF29F98F730}"/>
    <dgm:cxn modelId="{DFADB765-DA3F-47AF-A67F-BF5F5B654139}" srcId="{B12FE103-B5C2-4BF2-8B99-49E4E23CD61A}" destId="{5935D580-AA5B-489A-B128-684C225DBBF2}" srcOrd="1" destOrd="0" parTransId="{A4EAAFD1-E421-420B-97CB-7CC89829FCB1}" sibTransId="{19D46493-B198-40D0-8A13-4467AA9CDE5D}"/>
    <dgm:cxn modelId="{BD0DC167-7600-4DAF-959E-310CDB4183E8}" type="presOf" srcId="{9FD1211F-0C42-49B2-803E-0A9E8AE4BA3D}" destId="{B2DBACDC-279E-4109-8CF9-29D8143B45F3}" srcOrd="0" destOrd="0" presId="urn:microsoft.com/office/officeart/2011/layout/HexagonRadial"/>
    <dgm:cxn modelId="{2C3A4A4E-D07D-4FF2-A762-094A65F932A3}" srcId="{B12FE103-B5C2-4BF2-8B99-49E4E23CD61A}" destId="{13F8B6FF-9245-4D59-8128-BB0630A2BDDD}" srcOrd="2" destOrd="0" parTransId="{236D6444-E308-4C42-8112-BEE14024C65C}" sibTransId="{8AF0CA23-45FF-4436-AFB3-B09945378892}"/>
    <dgm:cxn modelId="{9FB781A7-78EC-42F0-8836-65DF8D518D85}" type="presOf" srcId="{13F8B6FF-9245-4D59-8128-BB0630A2BDDD}" destId="{C9757244-20EE-41EC-90E4-5521B296D7CB}" srcOrd="0" destOrd="0" presId="urn:microsoft.com/office/officeart/2011/layout/HexagonRadial"/>
    <dgm:cxn modelId="{4D6ABCD9-7E62-4D4E-847C-3C39A87939FD}" srcId="{B12FE103-B5C2-4BF2-8B99-49E4E23CD61A}" destId="{6BA33330-6F4D-41C7-957C-B993179310E5}" srcOrd="0" destOrd="0" parTransId="{020F7BA2-E171-4945-AE0B-B66A73A56EF9}" sibTransId="{04F14409-EDB7-42F2-B98E-F6DCDBEF764F}"/>
    <dgm:cxn modelId="{551FB7EA-4596-4FA2-8043-7D60213152C8}" type="presOf" srcId="{6BA33330-6F4D-41C7-957C-B993179310E5}" destId="{CC82F780-7769-4BAB-BAB6-AD1051880088}" srcOrd="0" destOrd="0" presId="urn:microsoft.com/office/officeart/2011/layout/HexagonRadial"/>
    <dgm:cxn modelId="{45F659F4-2254-4D1C-A10B-437EC05E4ACF}" type="presOf" srcId="{57BEDAA5-EAB4-419D-9EDF-5729D2E5A7F8}" destId="{C80D3BD7-290D-4446-9F57-AF5C78553128}" srcOrd="0" destOrd="0" presId="urn:microsoft.com/office/officeart/2011/layout/HexagonRadial"/>
    <dgm:cxn modelId="{C55393F6-4FB8-4975-AE7B-93BBEDBBB2C5}" srcId="{57BEDAA5-EAB4-419D-9EDF-5729D2E5A7F8}" destId="{B12FE103-B5C2-4BF2-8B99-49E4E23CD61A}" srcOrd="0" destOrd="0" parTransId="{D2A96285-BCB5-4281-9D3A-185E15D058A2}" sibTransId="{C55B1A8B-8C39-4EAD-86A7-9D177D5F1B97}"/>
    <dgm:cxn modelId="{95DA31FE-CE17-42FA-BDF4-F1D3B6B9DB54}" type="presOf" srcId="{5935D580-AA5B-489A-B128-684C225DBBF2}" destId="{9855841B-578D-4E3D-8E96-A9B478D67374}" srcOrd="0" destOrd="0" presId="urn:microsoft.com/office/officeart/2011/layout/HexagonRadial"/>
    <dgm:cxn modelId="{F31A9B02-49D3-471C-B9E1-1B9DF2073833}" type="presParOf" srcId="{C80D3BD7-290D-4446-9F57-AF5C78553128}" destId="{9ED5B63D-0B40-435B-8930-D9713AD31C53}" srcOrd="0" destOrd="0" presId="urn:microsoft.com/office/officeart/2011/layout/HexagonRadial"/>
    <dgm:cxn modelId="{41F8AD92-EAD3-425C-912B-0FBECD783DE5}" type="presParOf" srcId="{C80D3BD7-290D-4446-9F57-AF5C78553128}" destId="{AFDEC6DC-FAE6-4C3B-AA9A-00CB184A3B60}" srcOrd="1" destOrd="0" presId="urn:microsoft.com/office/officeart/2011/layout/HexagonRadial"/>
    <dgm:cxn modelId="{9D5B8669-A50E-4F15-B703-C377BD377B86}" type="presParOf" srcId="{AFDEC6DC-FAE6-4C3B-AA9A-00CB184A3B60}" destId="{500F90E6-2207-4533-88E1-A0EDD47DE3D6}" srcOrd="0" destOrd="0" presId="urn:microsoft.com/office/officeart/2011/layout/HexagonRadial"/>
    <dgm:cxn modelId="{7F93364E-A88A-44A6-848F-9E6F82D9A0C4}" type="presParOf" srcId="{C80D3BD7-290D-4446-9F57-AF5C78553128}" destId="{CC82F780-7769-4BAB-BAB6-AD1051880088}" srcOrd="2" destOrd="0" presId="urn:microsoft.com/office/officeart/2011/layout/HexagonRadial"/>
    <dgm:cxn modelId="{9A449B54-F4C6-408D-87E9-7EB7EF64E399}" type="presParOf" srcId="{C80D3BD7-290D-4446-9F57-AF5C78553128}" destId="{10B09086-9D30-452D-8457-0182B5ECFE15}" srcOrd="3" destOrd="0" presId="urn:microsoft.com/office/officeart/2011/layout/HexagonRadial"/>
    <dgm:cxn modelId="{C69ED2FD-2E41-4524-BA40-2B3B65C628EB}" type="presParOf" srcId="{10B09086-9D30-452D-8457-0182B5ECFE15}" destId="{95CBBDF9-BB91-4F71-B059-42FF07B40E1C}" srcOrd="0" destOrd="0" presId="urn:microsoft.com/office/officeart/2011/layout/HexagonRadial"/>
    <dgm:cxn modelId="{14D3843C-C0D6-4926-9700-0C25D2F5B30E}" type="presParOf" srcId="{C80D3BD7-290D-4446-9F57-AF5C78553128}" destId="{9855841B-578D-4E3D-8E96-A9B478D67374}" srcOrd="4" destOrd="0" presId="urn:microsoft.com/office/officeart/2011/layout/HexagonRadial"/>
    <dgm:cxn modelId="{3ED1677D-7E5B-4F9F-9851-B82AA903CADC}" type="presParOf" srcId="{C80D3BD7-290D-4446-9F57-AF5C78553128}" destId="{28E9E166-620F-4D7A-9B58-701502524EC9}" srcOrd="5" destOrd="0" presId="urn:microsoft.com/office/officeart/2011/layout/HexagonRadial"/>
    <dgm:cxn modelId="{0E6E832D-793D-40FE-BBAE-407771DB593E}" type="presParOf" srcId="{28E9E166-620F-4D7A-9B58-701502524EC9}" destId="{3C8B832F-F976-49A5-8600-6FF97CE7BB43}" srcOrd="0" destOrd="0" presId="urn:microsoft.com/office/officeart/2011/layout/HexagonRadial"/>
    <dgm:cxn modelId="{30FA2607-D5EB-4D1E-A025-DF7CC141FDBA}" type="presParOf" srcId="{C80D3BD7-290D-4446-9F57-AF5C78553128}" destId="{C9757244-20EE-41EC-90E4-5521B296D7CB}" srcOrd="6" destOrd="0" presId="urn:microsoft.com/office/officeart/2011/layout/HexagonRadial"/>
    <dgm:cxn modelId="{58E08E92-71F3-4DDA-8A7A-79574671C201}" type="presParOf" srcId="{C80D3BD7-290D-4446-9F57-AF5C78553128}" destId="{69BBC79E-7E49-4D77-B1EE-80265F450CE3}" srcOrd="7" destOrd="0" presId="urn:microsoft.com/office/officeart/2011/layout/HexagonRadial"/>
    <dgm:cxn modelId="{F4FCCC37-A711-4006-A19D-01F8C6D9C023}" type="presParOf" srcId="{69BBC79E-7E49-4D77-B1EE-80265F450CE3}" destId="{3FE735CF-74A2-4B6B-8F36-CB7B43E8324C}" srcOrd="0" destOrd="0" presId="urn:microsoft.com/office/officeart/2011/layout/HexagonRadial"/>
    <dgm:cxn modelId="{034B07D8-0BBC-4F46-837E-3F9DBC6E2B0E}" type="presParOf" srcId="{C80D3BD7-290D-4446-9F57-AF5C78553128}" destId="{B2DBACDC-279E-4109-8CF9-29D8143B45F3}" srcOrd="8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BEDAA5-EAB4-419D-9EDF-5729D2E5A7F8}" type="doc">
      <dgm:prSet loTypeId="urn:microsoft.com/office/officeart/2011/layout/HexagonRadial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2FE103-B5C2-4BF2-8B99-49E4E23CD61A}">
      <dgm:prSet phldrT="[Text]" custT="1"/>
      <dgm:spPr>
        <a:noFill/>
        <a:ln w="38100">
          <a:solidFill>
            <a:srgbClr val="329BF0"/>
          </a:solidFill>
        </a:ln>
      </dgm:spPr>
      <dgm:t>
        <a:bodyPr lIns="0" tIns="0" rIns="0" bIns="0"/>
        <a:lstStyle/>
        <a:p>
          <a:pPr>
            <a:spcAft>
              <a:spcPts val="0"/>
            </a:spcAft>
          </a:pPr>
          <a:r>
            <a:rPr lang="en-US" sz="2400" b="1" dirty="0"/>
            <a:t>MORAL </a:t>
          </a:r>
        </a:p>
        <a:p>
          <a:pPr>
            <a:spcAft>
              <a:spcPct val="35000"/>
            </a:spcAft>
          </a:pPr>
          <a:r>
            <a:rPr lang="en-US" sz="2400" b="1" dirty="0"/>
            <a:t>PURITY</a:t>
          </a:r>
        </a:p>
      </dgm:t>
    </dgm:pt>
    <dgm:pt modelId="{D2A96285-BCB5-4281-9D3A-185E15D058A2}" type="parTrans" cxnId="{C55393F6-4FB8-4975-AE7B-93BBEDBBB2C5}">
      <dgm:prSet/>
      <dgm:spPr/>
      <dgm:t>
        <a:bodyPr/>
        <a:lstStyle/>
        <a:p>
          <a:endParaRPr lang="en-US"/>
        </a:p>
      </dgm:t>
    </dgm:pt>
    <dgm:pt modelId="{C55B1A8B-8C39-4EAD-86A7-9D177D5F1B97}" type="sibTrans" cxnId="{C55393F6-4FB8-4975-AE7B-93BBEDBBB2C5}">
      <dgm:prSet/>
      <dgm:spPr/>
      <dgm:t>
        <a:bodyPr/>
        <a:lstStyle/>
        <a:p>
          <a:endParaRPr lang="en-US"/>
        </a:p>
      </dgm:t>
    </dgm:pt>
    <dgm:pt modelId="{6BA33330-6F4D-41C7-957C-B993179310E5}">
      <dgm:prSet phldrT="[Text]" custT="1"/>
      <dgm:spPr>
        <a:gradFill rotWithShape="0">
          <a:gsLst>
            <a:gs pos="0">
              <a:srgbClr val="329B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 lIns="0" tIns="0" rIns="0" bIns="0"/>
        <a:lstStyle/>
        <a:p>
          <a:r>
            <a:rPr lang="en-US" sz="2000" b="1" dirty="0"/>
            <a:t>17</a:t>
          </a:r>
        </a:p>
        <a:p>
          <a:r>
            <a:rPr lang="en-US" sz="1600" dirty="0"/>
            <a:t>SANCTITY OF BLOOD</a:t>
          </a:r>
        </a:p>
      </dgm:t>
    </dgm:pt>
    <dgm:pt modelId="{020F7BA2-E171-4945-AE0B-B66A73A56EF9}" type="parTrans" cxnId="{4D6ABCD9-7E62-4D4E-847C-3C39A87939FD}">
      <dgm:prSet/>
      <dgm:spPr/>
      <dgm:t>
        <a:bodyPr/>
        <a:lstStyle/>
        <a:p>
          <a:endParaRPr lang="en-US"/>
        </a:p>
      </dgm:t>
    </dgm:pt>
    <dgm:pt modelId="{04F14409-EDB7-42F2-B98E-F6DCDBEF764F}" type="sibTrans" cxnId="{4D6ABCD9-7E62-4D4E-847C-3C39A87939FD}">
      <dgm:prSet/>
      <dgm:spPr/>
      <dgm:t>
        <a:bodyPr/>
        <a:lstStyle/>
        <a:p>
          <a:endParaRPr lang="en-US"/>
        </a:p>
      </dgm:t>
    </dgm:pt>
    <dgm:pt modelId="{5935D580-AA5B-489A-B128-684C225DBBF2}">
      <dgm:prSet phldrT="[Text]" custT="1"/>
      <dgm:spPr>
        <a:gradFill rotWithShape="0">
          <a:gsLst>
            <a:gs pos="0">
              <a:srgbClr val="329B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 lIns="0" tIns="0" rIns="0" bIns="0"/>
        <a:lstStyle/>
        <a:p>
          <a:r>
            <a:rPr lang="en-US" sz="2000" b="1" dirty="0"/>
            <a:t>18</a:t>
          </a:r>
          <a:endParaRPr lang="en-US" sz="1800" b="1" dirty="0"/>
        </a:p>
        <a:p>
          <a:r>
            <a:rPr lang="en-US" sz="1600" dirty="0"/>
            <a:t>PAGAN PRACTICES</a:t>
          </a:r>
        </a:p>
      </dgm:t>
    </dgm:pt>
    <dgm:pt modelId="{A4EAAFD1-E421-420B-97CB-7CC89829FCB1}" type="parTrans" cxnId="{DFADB765-DA3F-47AF-A67F-BF5F5B654139}">
      <dgm:prSet/>
      <dgm:spPr/>
      <dgm:t>
        <a:bodyPr/>
        <a:lstStyle/>
        <a:p>
          <a:endParaRPr lang="en-US"/>
        </a:p>
      </dgm:t>
    </dgm:pt>
    <dgm:pt modelId="{19D46493-B198-40D0-8A13-4467AA9CDE5D}" type="sibTrans" cxnId="{DFADB765-DA3F-47AF-A67F-BF5F5B654139}">
      <dgm:prSet/>
      <dgm:spPr/>
      <dgm:t>
        <a:bodyPr/>
        <a:lstStyle/>
        <a:p>
          <a:endParaRPr lang="en-US"/>
        </a:p>
      </dgm:t>
    </dgm:pt>
    <dgm:pt modelId="{13F8B6FF-9245-4D59-8128-BB0630A2BDDD}">
      <dgm:prSet phldrT="[Text]" custT="1"/>
      <dgm:spPr>
        <a:gradFill rotWithShape="0">
          <a:gsLst>
            <a:gs pos="0">
              <a:srgbClr val="329B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 lIns="0" tIns="0" rIns="0" bIns="0"/>
        <a:lstStyle/>
        <a:p>
          <a:r>
            <a:rPr lang="en-US" sz="2000" b="1" dirty="0"/>
            <a:t>19</a:t>
          </a:r>
        </a:p>
        <a:p>
          <a:r>
            <a:rPr lang="en-US" sz="1600" dirty="0"/>
            <a:t>TORAH HOLINESS</a:t>
          </a:r>
        </a:p>
      </dgm:t>
    </dgm:pt>
    <dgm:pt modelId="{236D6444-E308-4C42-8112-BEE14024C65C}" type="parTrans" cxnId="{2C3A4A4E-D07D-4FF2-A762-094A65F932A3}">
      <dgm:prSet/>
      <dgm:spPr/>
      <dgm:t>
        <a:bodyPr/>
        <a:lstStyle/>
        <a:p>
          <a:endParaRPr lang="en-US"/>
        </a:p>
      </dgm:t>
    </dgm:pt>
    <dgm:pt modelId="{8AF0CA23-45FF-4436-AFB3-B09945378892}" type="sibTrans" cxnId="{2C3A4A4E-D07D-4FF2-A762-094A65F932A3}">
      <dgm:prSet/>
      <dgm:spPr/>
      <dgm:t>
        <a:bodyPr/>
        <a:lstStyle/>
        <a:p>
          <a:endParaRPr lang="en-US"/>
        </a:p>
      </dgm:t>
    </dgm:pt>
    <dgm:pt modelId="{9FD1211F-0C42-49B2-803E-0A9E8AE4BA3D}">
      <dgm:prSet phldrT="[Text]" custT="1"/>
      <dgm:spPr>
        <a:gradFill rotWithShape="0">
          <a:gsLst>
            <a:gs pos="0">
              <a:srgbClr val="329B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 lIns="0" tIns="0" rIns="0" bIns="0"/>
        <a:lstStyle/>
        <a:p>
          <a:r>
            <a:rPr lang="en-US" sz="2000" b="1" dirty="0"/>
            <a:t>20</a:t>
          </a:r>
          <a:endParaRPr lang="en-US" sz="1800" b="1" dirty="0"/>
        </a:p>
        <a:p>
          <a:r>
            <a:rPr lang="en-US" sz="1600" dirty="0"/>
            <a:t>RELATIONAL OFFENSES</a:t>
          </a:r>
        </a:p>
      </dgm:t>
    </dgm:pt>
    <dgm:pt modelId="{EDC427C1-2FC8-4B81-B584-DBB7AF2143EC}" type="parTrans" cxnId="{5426C33D-39C0-4528-9E94-CDA3877CC813}">
      <dgm:prSet/>
      <dgm:spPr/>
      <dgm:t>
        <a:bodyPr/>
        <a:lstStyle/>
        <a:p>
          <a:endParaRPr lang="en-US"/>
        </a:p>
      </dgm:t>
    </dgm:pt>
    <dgm:pt modelId="{532161D4-C500-49E6-98E6-ADF29F98F730}" type="sibTrans" cxnId="{5426C33D-39C0-4528-9E94-CDA3877CC813}">
      <dgm:prSet/>
      <dgm:spPr/>
      <dgm:t>
        <a:bodyPr/>
        <a:lstStyle/>
        <a:p>
          <a:endParaRPr lang="en-US"/>
        </a:p>
      </dgm:t>
    </dgm:pt>
    <dgm:pt modelId="{C80D3BD7-290D-4446-9F57-AF5C78553128}" type="pres">
      <dgm:prSet presAssocID="{57BEDAA5-EAB4-419D-9EDF-5729D2E5A7F8}" presName="Name0" presStyleCnt="0">
        <dgm:presLayoutVars>
          <dgm:chMax val="1"/>
          <dgm:chPref val="1"/>
          <dgm:dir val="rev"/>
          <dgm:animOne val="branch"/>
          <dgm:animLvl val="lvl"/>
        </dgm:presLayoutVars>
      </dgm:prSet>
      <dgm:spPr/>
    </dgm:pt>
    <dgm:pt modelId="{9ED5B63D-0B40-435B-8930-D9713AD31C53}" type="pres">
      <dgm:prSet presAssocID="{B12FE103-B5C2-4BF2-8B99-49E4E23CD61A}" presName="Parent" presStyleLbl="node0" presStyleIdx="0" presStyleCnt="1">
        <dgm:presLayoutVars>
          <dgm:chMax val="6"/>
          <dgm:chPref val="6"/>
        </dgm:presLayoutVars>
      </dgm:prSet>
      <dgm:spPr/>
    </dgm:pt>
    <dgm:pt modelId="{AFDEC6DC-FAE6-4C3B-AA9A-00CB184A3B60}" type="pres">
      <dgm:prSet presAssocID="{6BA33330-6F4D-41C7-957C-B993179310E5}" presName="Accent1" presStyleCnt="0"/>
      <dgm:spPr/>
    </dgm:pt>
    <dgm:pt modelId="{500F90E6-2207-4533-88E1-A0EDD47DE3D6}" type="pres">
      <dgm:prSet presAssocID="{6BA33330-6F4D-41C7-957C-B993179310E5}" presName="Accent" presStyleLbl="bgShp" presStyleIdx="0" presStyleCnt="4"/>
      <dgm:spPr/>
    </dgm:pt>
    <dgm:pt modelId="{CC82F780-7769-4BAB-BAB6-AD1051880088}" type="pres">
      <dgm:prSet presAssocID="{6BA33330-6F4D-41C7-957C-B993179310E5}" presName="Chil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0B09086-9D30-452D-8457-0182B5ECFE15}" type="pres">
      <dgm:prSet presAssocID="{5935D580-AA5B-489A-B128-684C225DBBF2}" presName="Accent2" presStyleCnt="0"/>
      <dgm:spPr/>
    </dgm:pt>
    <dgm:pt modelId="{95CBBDF9-BB91-4F71-B059-42FF07B40E1C}" type="pres">
      <dgm:prSet presAssocID="{5935D580-AA5B-489A-B128-684C225DBBF2}" presName="Accent" presStyleLbl="bgShp" presStyleIdx="1" presStyleCnt="4"/>
      <dgm:spPr>
        <a:solidFill>
          <a:schemeClr val="bg1">
            <a:lumMod val="50000"/>
          </a:schemeClr>
        </a:solidFill>
      </dgm:spPr>
    </dgm:pt>
    <dgm:pt modelId="{9855841B-578D-4E3D-8E96-A9B478D67374}" type="pres">
      <dgm:prSet presAssocID="{5935D580-AA5B-489A-B128-684C225DBBF2}" presName="Chil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8E9E166-620F-4D7A-9B58-701502524EC9}" type="pres">
      <dgm:prSet presAssocID="{13F8B6FF-9245-4D59-8128-BB0630A2BDDD}" presName="Accent3" presStyleCnt="0"/>
      <dgm:spPr/>
    </dgm:pt>
    <dgm:pt modelId="{3C8B832F-F976-49A5-8600-6FF97CE7BB43}" type="pres">
      <dgm:prSet presAssocID="{13F8B6FF-9245-4D59-8128-BB0630A2BDDD}" presName="Accent" presStyleLbl="bgShp" presStyleIdx="2" presStyleCnt="4"/>
      <dgm:spPr>
        <a:solidFill>
          <a:schemeClr val="bg1">
            <a:lumMod val="50000"/>
          </a:schemeClr>
        </a:solidFill>
      </dgm:spPr>
    </dgm:pt>
    <dgm:pt modelId="{C9757244-20EE-41EC-90E4-5521B296D7CB}" type="pres">
      <dgm:prSet presAssocID="{13F8B6FF-9245-4D59-8128-BB0630A2BDDD}" presName="Chil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9BBC79E-7E49-4D77-B1EE-80265F450CE3}" type="pres">
      <dgm:prSet presAssocID="{9FD1211F-0C42-49B2-803E-0A9E8AE4BA3D}" presName="Accent4" presStyleCnt="0"/>
      <dgm:spPr/>
    </dgm:pt>
    <dgm:pt modelId="{3FE735CF-74A2-4B6B-8F36-CB7B43E8324C}" type="pres">
      <dgm:prSet presAssocID="{9FD1211F-0C42-49B2-803E-0A9E8AE4BA3D}" presName="Accent" presStyleLbl="bgShp" presStyleIdx="3" presStyleCnt="4"/>
      <dgm:spPr>
        <a:solidFill>
          <a:schemeClr val="bg1">
            <a:lumMod val="50000"/>
          </a:schemeClr>
        </a:solidFill>
      </dgm:spPr>
    </dgm:pt>
    <dgm:pt modelId="{B2DBACDC-279E-4109-8CF9-29D8143B45F3}" type="pres">
      <dgm:prSet presAssocID="{9FD1211F-0C42-49B2-803E-0A9E8AE4BA3D}" presName="Chil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42E6928-5BBA-4150-AA4E-BB164966CE70}" type="presOf" srcId="{B12FE103-B5C2-4BF2-8B99-49E4E23CD61A}" destId="{9ED5B63D-0B40-435B-8930-D9713AD31C53}" srcOrd="0" destOrd="0" presId="urn:microsoft.com/office/officeart/2011/layout/HexagonRadial"/>
    <dgm:cxn modelId="{5426C33D-39C0-4528-9E94-CDA3877CC813}" srcId="{B12FE103-B5C2-4BF2-8B99-49E4E23CD61A}" destId="{9FD1211F-0C42-49B2-803E-0A9E8AE4BA3D}" srcOrd="3" destOrd="0" parTransId="{EDC427C1-2FC8-4B81-B584-DBB7AF2143EC}" sibTransId="{532161D4-C500-49E6-98E6-ADF29F98F730}"/>
    <dgm:cxn modelId="{DFADB765-DA3F-47AF-A67F-BF5F5B654139}" srcId="{B12FE103-B5C2-4BF2-8B99-49E4E23CD61A}" destId="{5935D580-AA5B-489A-B128-684C225DBBF2}" srcOrd="1" destOrd="0" parTransId="{A4EAAFD1-E421-420B-97CB-7CC89829FCB1}" sibTransId="{19D46493-B198-40D0-8A13-4467AA9CDE5D}"/>
    <dgm:cxn modelId="{BD0DC167-7600-4DAF-959E-310CDB4183E8}" type="presOf" srcId="{9FD1211F-0C42-49B2-803E-0A9E8AE4BA3D}" destId="{B2DBACDC-279E-4109-8CF9-29D8143B45F3}" srcOrd="0" destOrd="0" presId="urn:microsoft.com/office/officeart/2011/layout/HexagonRadial"/>
    <dgm:cxn modelId="{2C3A4A4E-D07D-4FF2-A762-094A65F932A3}" srcId="{B12FE103-B5C2-4BF2-8B99-49E4E23CD61A}" destId="{13F8B6FF-9245-4D59-8128-BB0630A2BDDD}" srcOrd="2" destOrd="0" parTransId="{236D6444-E308-4C42-8112-BEE14024C65C}" sibTransId="{8AF0CA23-45FF-4436-AFB3-B09945378892}"/>
    <dgm:cxn modelId="{9FB781A7-78EC-42F0-8836-65DF8D518D85}" type="presOf" srcId="{13F8B6FF-9245-4D59-8128-BB0630A2BDDD}" destId="{C9757244-20EE-41EC-90E4-5521B296D7CB}" srcOrd="0" destOrd="0" presId="urn:microsoft.com/office/officeart/2011/layout/HexagonRadial"/>
    <dgm:cxn modelId="{4D6ABCD9-7E62-4D4E-847C-3C39A87939FD}" srcId="{B12FE103-B5C2-4BF2-8B99-49E4E23CD61A}" destId="{6BA33330-6F4D-41C7-957C-B993179310E5}" srcOrd="0" destOrd="0" parTransId="{020F7BA2-E171-4945-AE0B-B66A73A56EF9}" sibTransId="{04F14409-EDB7-42F2-B98E-F6DCDBEF764F}"/>
    <dgm:cxn modelId="{551FB7EA-4596-4FA2-8043-7D60213152C8}" type="presOf" srcId="{6BA33330-6F4D-41C7-957C-B993179310E5}" destId="{CC82F780-7769-4BAB-BAB6-AD1051880088}" srcOrd="0" destOrd="0" presId="urn:microsoft.com/office/officeart/2011/layout/HexagonRadial"/>
    <dgm:cxn modelId="{45F659F4-2254-4D1C-A10B-437EC05E4ACF}" type="presOf" srcId="{57BEDAA5-EAB4-419D-9EDF-5729D2E5A7F8}" destId="{C80D3BD7-290D-4446-9F57-AF5C78553128}" srcOrd="0" destOrd="0" presId="urn:microsoft.com/office/officeart/2011/layout/HexagonRadial"/>
    <dgm:cxn modelId="{C55393F6-4FB8-4975-AE7B-93BBEDBBB2C5}" srcId="{57BEDAA5-EAB4-419D-9EDF-5729D2E5A7F8}" destId="{B12FE103-B5C2-4BF2-8B99-49E4E23CD61A}" srcOrd="0" destOrd="0" parTransId="{D2A96285-BCB5-4281-9D3A-185E15D058A2}" sibTransId="{C55B1A8B-8C39-4EAD-86A7-9D177D5F1B97}"/>
    <dgm:cxn modelId="{95DA31FE-CE17-42FA-BDF4-F1D3B6B9DB54}" type="presOf" srcId="{5935D580-AA5B-489A-B128-684C225DBBF2}" destId="{9855841B-578D-4E3D-8E96-A9B478D67374}" srcOrd="0" destOrd="0" presId="urn:microsoft.com/office/officeart/2011/layout/HexagonRadial"/>
    <dgm:cxn modelId="{F31A9B02-49D3-471C-B9E1-1B9DF2073833}" type="presParOf" srcId="{C80D3BD7-290D-4446-9F57-AF5C78553128}" destId="{9ED5B63D-0B40-435B-8930-D9713AD31C53}" srcOrd="0" destOrd="0" presId="urn:microsoft.com/office/officeart/2011/layout/HexagonRadial"/>
    <dgm:cxn modelId="{41F8AD92-EAD3-425C-912B-0FBECD783DE5}" type="presParOf" srcId="{C80D3BD7-290D-4446-9F57-AF5C78553128}" destId="{AFDEC6DC-FAE6-4C3B-AA9A-00CB184A3B60}" srcOrd="1" destOrd="0" presId="urn:microsoft.com/office/officeart/2011/layout/HexagonRadial"/>
    <dgm:cxn modelId="{9D5B8669-A50E-4F15-B703-C377BD377B86}" type="presParOf" srcId="{AFDEC6DC-FAE6-4C3B-AA9A-00CB184A3B60}" destId="{500F90E6-2207-4533-88E1-A0EDD47DE3D6}" srcOrd="0" destOrd="0" presId="urn:microsoft.com/office/officeart/2011/layout/HexagonRadial"/>
    <dgm:cxn modelId="{7F93364E-A88A-44A6-848F-9E6F82D9A0C4}" type="presParOf" srcId="{C80D3BD7-290D-4446-9F57-AF5C78553128}" destId="{CC82F780-7769-4BAB-BAB6-AD1051880088}" srcOrd="2" destOrd="0" presId="urn:microsoft.com/office/officeart/2011/layout/HexagonRadial"/>
    <dgm:cxn modelId="{9A449B54-F4C6-408D-87E9-7EB7EF64E399}" type="presParOf" srcId="{C80D3BD7-290D-4446-9F57-AF5C78553128}" destId="{10B09086-9D30-452D-8457-0182B5ECFE15}" srcOrd="3" destOrd="0" presId="urn:microsoft.com/office/officeart/2011/layout/HexagonRadial"/>
    <dgm:cxn modelId="{C69ED2FD-2E41-4524-BA40-2B3B65C628EB}" type="presParOf" srcId="{10B09086-9D30-452D-8457-0182B5ECFE15}" destId="{95CBBDF9-BB91-4F71-B059-42FF07B40E1C}" srcOrd="0" destOrd="0" presId="urn:microsoft.com/office/officeart/2011/layout/HexagonRadial"/>
    <dgm:cxn modelId="{14D3843C-C0D6-4926-9700-0C25D2F5B30E}" type="presParOf" srcId="{C80D3BD7-290D-4446-9F57-AF5C78553128}" destId="{9855841B-578D-4E3D-8E96-A9B478D67374}" srcOrd="4" destOrd="0" presId="urn:microsoft.com/office/officeart/2011/layout/HexagonRadial"/>
    <dgm:cxn modelId="{3ED1677D-7E5B-4F9F-9851-B82AA903CADC}" type="presParOf" srcId="{C80D3BD7-290D-4446-9F57-AF5C78553128}" destId="{28E9E166-620F-4D7A-9B58-701502524EC9}" srcOrd="5" destOrd="0" presId="urn:microsoft.com/office/officeart/2011/layout/HexagonRadial"/>
    <dgm:cxn modelId="{0E6E832D-793D-40FE-BBAE-407771DB593E}" type="presParOf" srcId="{28E9E166-620F-4D7A-9B58-701502524EC9}" destId="{3C8B832F-F976-49A5-8600-6FF97CE7BB43}" srcOrd="0" destOrd="0" presId="urn:microsoft.com/office/officeart/2011/layout/HexagonRadial"/>
    <dgm:cxn modelId="{30FA2607-D5EB-4D1E-A025-DF7CC141FDBA}" type="presParOf" srcId="{C80D3BD7-290D-4446-9F57-AF5C78553128}" destId="{C9757244-20EE-41EC-90E4-5521B296D7CB}" srcOrd="6" destOrd="0" presId="urn:microsoft.com/office/officeart/2011/layout/HexagonRadial"/>
    <dgm:cxn modelId="{58E08E92-71F3-4DDA-8A7A-79574671C201}" type="presParOf" srcId="{C80D3BD7-290D-4446-9F57-AF5C78553128}" destId="{69BBC79E-7E49-4D77-B1EE-80265F450CE3}" srcOrd="7" destOrd="0" presId="urn:microsoft.com/office/officeart/2011/layout/HexagonRadial"/>
    <dgm:cxn modelId="{F4FCCC37-A711-4006-A19D-01F8C6D9C023}" type="presParOf" srcId="{69BBC79E-7E49-4D77-B1EE-80265F450CE3}" destId="{3FE735CF-74A2-4B6B-8F36-CB7B43E8324C}" srcOrd="0" destOrd="0" presId="urn:microsoft.com/office/officeart/2011/layout/HexagonRadial"/>
    <dgm:cxn modelId="{034B07D8-0BBC-4F46-837E-3F9DBC6E2B0E}" type="presParOf" srcId="{C80D3BD7-290D-4446-9F57-AF5C78553128}" destId="{B2DBACDC-279E-4109-8CF9-29D8143B45F3}" srcOrd="8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D5B63D-0B40-435B-8930-D9713AD31C53}">
      <dsp:nvSpPr>
        <dsp:cNvPr id="0" name=""/>
        <dsp:cNvSpPr/>
      </dsp:nvSpPr>
      <dsp:spPr>
        <a:xfrm>
          <a:off x="588651" y="1712730"/>
          <a:ext cx="2177210" cy="1883154"/>
        </a:xfrm>
        <a:prstGeom prst="hexagon">
          <a:avLst>
            <a:gd name="adj" fmla="val 28570"/>
            <a:gd name="vf" fmla="val 115470"/>
          </a:avLst>
        </a:prstGeom>
        <a:noFill/>
        <a:ln w="38100">
          <a:solidFill>
            <a:srgbClr val="329BF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b="1" kern="1200" dirty="0"/>
            <a:t>RITUAL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PURITY</a:t>
          </a:r>
        </a:p>
      </dsp:txBody>
      <dsp:txXfrm>
        <a:off x="949424" y="2024777"/>
        <a:ext cx="1455664" cy="1259060"/>
      </dsp:txXfrm>
    </dsp:sp>
    <dsp:sp modelId="{95CBBDF9-BB91-4F71-B059-42FF07B40E1C}">
      <dsp:nvSpPr>
        <dsp:cNvPr id="0" name=""/>
        <dsp:cNvSpPr/>
      </dsp:nvSpPr>
      <dsp:spPr>
        <a:xfrm>
          <a:off x="1951897" y="811768"/>
          <a:ext cx="821568" cy="707709"/>
        </a:xfrm>
        <a:prstGeom prst="hexagon">
          <a:avLst>
            <a:gd name="adj" fmla="val 28900"/>
            <a:gd name="vf" fmla="val 115470"/>
          </a:avLst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C82F780-7769-4BAB-BAB6-AD1051880088}">
      <dsp:nvSpPr>
        <dsp:cNvPr id="0" name=""/>
        <dsp:cNvSpPr/>
      </dsp:nvSpPr>
      <dsp:spPr>
        <a:xfrm>
          <a:off x="789246" y="0"/>
          <a:ext cx="1783987" cy="154336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rgbClr val="329B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11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CLEAN &amp; UNCLEAN ANIMALS</a:t>
          </a:r>
        </a:p>
      </dsp:txBody>
      <dsp:txXfrm>
        <a:off x="1084892" y="255770"/>
        <a:ext cx="1192695" cy="1031829"/>
      </dsp:txXfrm>
    </dsp:sp>
    <dsp:sp modelId="{3C8B832F-F976-49A5-8600-6FF97CE7BB43}">
      <dsp:nvSpPr>
        <dsp:cNvPr id="0" name=""/>
        <dsp:cNvSpPr/>
      </dsp:nvSpPr>
      <dsp:spPr>
        <a:xfrm>
          <a:off x="2910695" y="2134808"/>
          <a:ext cx="821568" cy="707709"/>
        </a:xfrm>
        <a:prstGeom prst="hexagon">
          <a:avLst>
            <a:gd name="adj" fmla="val 28900"/>
            <a:gd name="vf" fmla="val 115470"/>
          </a:avLst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855841B-578D-4E3D-8E96-A9B478D67374}">
      <dsp:nvSpPr>
        <dsp:cNvPr id="0" name=""/>
        <dsp:cNvSpPr/>
      </dsp:nvSpPr>
      <dsp:spPr>
        <a:xfrm>
          <a:off x="2425503" y="949275"/>
          <a:ext cx="1783987" cy="154336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rgbClr val="329B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12</a:t>
          </a:r>
          <a:endParaRPr lang="en-US" sz="18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CHILDBIRTH</a:t>
          </a:r>
        </a:p>
      </dsp:txBody>
      <dsp:txXfrm>
        <a:off x="2721149" y="1205045"/>
        <a:ext cx="1192695" cy="1031829"/>
      </dsp:txXfrm>
    </dsp:sp>
    <dsp:sp modelId="{3FE735CF-74A2-4B6B-8F36-CB7B43E8324C}">
      <dsp:nvSpPr>
        <dsp:cNvPr id="0" name=""/>
        <dsp:cNvSpPr/>
      </dsp:nvSpPr>
      <dsp:spPr>
        <a:xfrm>
          <a:off x="2244461" y="3628271"/>
          <a:ext cx="821568" cy="707709"/>
        </a:xfrm>
        <a:prstGeom prst="hexagon">
          <a:avLst>
            <a:gd name="adj" fmla="val 28900"/>
            <a:gd name="vf" fmla="val 115470"/>
          </a:avLst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9757244-20EE-41EC-90E4-5521B296D7CB}">
      <dsp:nvSpPr>
        <dsp:cNvPr id="0" name=""/>
        <dsp:cNvSpPr/>
      </dsp:nvSpPr>
      <dsp:spPr>
        <a:xfrm>
          <a:off x="2425503" y="2815440"/>
          <a:ext cx="1783987" cy="154336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rgbClr val="329B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13-14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SKIN DISEASES</a:t>
          </a:r>
        </a:p>
      </dsp:txBody>
      <dsp:txXfrm>
        <a:off x="2721149" y="3071210"/>
        <a:ext cx="1192695" cy="1031829"/>
      </dsp:txXfrm>
    </dsp:sp>
    <dsp:sp modelId="{B2DBACDC-279E-4109-8CF9-29D8143B45F3}">
      <dsp:nvSpPr>
        <dsp:cNvPr id="0" name=""/>
        <dsp:cNvSpPr/>
      </dsp:nvSpPr>
      <dsp:spPr>
        <a:xfrm>
          <a:off x="789246" y="3765777"/>
          <a:ext cx="1783987" cy="154336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rgbClr val="329B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15</a:t>
          </a:r>
          <a:endParaRPr lang="en-US" sz="18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BODILY DISCHARGES</a:t>
          </a:r>
        </a:p>
      </dsp:txBody>
      <dsp:txXfrm>
        <a:off x="1084892" y="4021547"/>
        <a:ext cx="1192695" cy="10318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D5B63D-0B40-435B-8930-D9713AD31C53}">
      <dsp:nvSpPr>
        <dsp:cNvPr id="0" name=""/>
        <dsp:cNvSpPr/>
      </dsp:nvSpPr>
      <dsp:spPr>
        <a:xfrm>
          <a:off x="2032280" y="1712730"/>
          <a:ext cx="2177210" cy="1883154"/>
        </a:xfrm>
        <a:prstGeom prst="hexagon">
          <a:avLst>
            <a:gd name="adj" fmla="val 28570"/>
            <a:gd name="vf" fmla="val 115470"/>
          </a:avLst>
        </a:prstGeom>
        <a:noFill/>
        <a:ln w="38100">
          <a:solidFill>
            <a:srgbClr val="329BF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b="1" kern="1200" dirty="0"/>
            <a:t>MORAL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PURITY</a:t>
          </a:r>
        </a:p>
      </dsp:txBody>
      <dsp:txXfrm>
        <a:off x="2393053" y="2024777"/>
        <a:ext cx="1455664" cy="1259060"/>
      </dsp:txXfrm>
    </dsp:sp>
    <dsp:sp modelId="{95CBBDF9-BB91-4F71-B059-42FF07B40E1C}">
      <dsp:nvSpPr>
        <dsp:cNvPr id="0" name=""/>
        <dsp:cNvSpPr/>
      </dsp:nvSpPr>
      <dsp:spPr>
        <a:xfrm>
          <a:off x="2024676" y="811768"/>
          <a:ext cx="821568" cy="707709"/>
        </a:xfrm>
        <a:prstGeom prst="hexagon">
          <a:avLst>
            <a:gd name="adj" fmla="val 28900"/>
            <a:gd name="vf" fmla="val 115470"/>
          </a:avLst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C82F780-7769-4BAB-BAB6-AD1051880088}">
      <dsp:nvSpPr>
        <dsp:cNvPr id="0" name=""/>
        <dsp:cNvSpPr/>
      </dsp:nvSpPr>
      <dsp:spPr>
        <a:xfrm>
          <a:off x="2224908" y="0"/>
          <a:ext cx="1783987" cy="154336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rgbClr val="329B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17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SANCTITY OF BLOOD</a:t>
          </a:r>
        </a:p>
      </dsp:txBody>
      <dsp:txXfrm>
        <a:off x="2520554" y="255770"/>
        <a:ext cx="1192695" cy="1031829"/>
      </dsp:txXfrm>
    </dsp:sp>
    <dsp:sp modelId="{3C8B832F-F976-49A5-8600-6FF97CE7BB43}">
      <dsp:nvSpPr>
        <dsp:cNvPr id="0" name=""/>
        <dsp:cNvSpPr/>
      </dsp:nvSpPr>
      <dsp:spPr>
        <a:xfrm>
          <a:off x="1065878" y="2134808"/>
          <a:ext cx="821568" cy="707709"/>
        </a:xfrm>
        <a:prstGeom prst="hexagon">
          <a:avLst>
            <a:gd name="adj" fmla="val 28900"/>
            <a:gd name="vf" fmla="val 115470"/>
          </a:avLst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855841B-578D-4E3D-8E96-A9B478D67374}">
      <dsp:nvSpPr>
        <dsp:cNvPr id="0" name=""/>
        <dsp:cNvSpPr/>
      </dsp:nvSpPr>
      <dsp:spPr>
        <a:xfrm>
          <a:off x="588651" y="949275"/>
          <a:ext cx="1783987" cy="154336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rgbClr val="329B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18</a:t>
          </a:r>
          <a:endParaRPr lang="en-US" sz="18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PAGAN PRACTICES</a:t>
          </a:r>
        </a:p>
      </dsp:txBody>
      <dsp:txXfrm>
        <a:off x="884297" y="1205045"/>
        <a:ext cx="1192695" cy="1031829"/>
      </dsp:txXfrm>
    </dsp:sp>
    <dsp:sp modelId="{3FE735CF-74A2-4B6B-8F36-CB7B43E8324C}">
      <dsp:nvSpPr>
        <dsp:cNvPr id="0" name=""/>
        <dsp:cNvSpPr/>
      </dsp:nvSpPr>
      <dsp:spPr>
        <a:xfrm>
          <a:off x="1732112" y="3628271"/>
          <a:ext cx="821568" cy="707709"/>
        </a:xfrm>
        <a:prstGeom prst="hexagon">
          <a:avLst>
            <a:gd name="adj" fmla="val 28900"/>
            <a:gd name="vf" fmla="val 115470"/>
          </a:avLst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9757244-20EE-41EC-90E4-5521B296D7CB}">
      <dsp:nvSpPr>
        <dsp:cNvPr id="0" name=""/>
        <dsp:cNvSpPr/>
      </dsp:nvSpPr>
      <dsp:spPr>
        <a:xfrm>
          <a:off x="588651" y="2815440"/>
          <a:ext cx="1783987" cy="154336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rgbClr val="329B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19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TORAH HOLINESS</a:t>
          </a:r>
        </a:p>
      </dsp:txBody>
      <dsp:txXfrm>
        <a:off x="884297" y="3071210"/>
        <a:ext cx="1192695" cy="1031829"/>
      </dsp:txXfrm>
    </dsp:sp>
    <dsp:sp modelId="{B2DBACDC-279E-4109-8CF9-29D8143B45F3}">
      <dsp:nvSpPr>
        <dsp:cNvPr id="0" name=""/>
        <dsp:cNvSpPr/>
      </dsp:nvSpPr>
      <dsp:spPr>
        <a:xfrm>
          <a:off x="2224908" y="3765777"/>
          <a:ext cx="1783987" cy="154336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rgbClr val="329B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20</a:t>
          </a:r>
          <a:endParaRPr lang="en-US" sz="18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RELATIONAL OFFENSES</a:t>
          </a:r>
        </a:p>
      </dsp:txBody>
      <dsp:txXfrm>
        <a:off x="2520554" y="4021547"/>
        <a:ext cx="1192695" cy="10318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7C280-14AF-4B20-A245-A031CB9DB0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FC9594-BD43-41C9-8BF2-C1DA2D3E12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07083-B30B-43E1-A0B5-2099E1DE7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A6B0-8A23-4DE4-887E-BB599D13EA2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E1069-525A-4390-8B26-CC2DAF278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E305A-E4FC-4682-9962-BD8857910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E2C3-322B-433C-BEED-3D1A9414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6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7230-2939-4AB9-B968-27D59C404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480051-E390-485F-BA5A-ED1A69BA2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06037-330A-4301-BF7E-9E2012C79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A6B0-8A23-4DE4-887E-BB599D13EA2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ABBF1-3EEF-4260-828E-5A1FD3AF2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2356E-A46A-4AED-8D0B-FE4B6BCDC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E2C3-322B-433C-BEED-3D1A9414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36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5C1C0A-DF62-4D08-808D-508CC04B0A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381987-C507-4392-BCD9-D8006B5EF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71791-82D5-4F05-A654-AA57A7216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A6B0-8A23-4DE4-887E-BB599D13EA2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D4653-6615-493C-885F-C46D38170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39FD3-29FB-4659-B5EA-9F0331B5A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E2C3-322B-433C-BEED-3D1A9414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7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B24F2-5B52-4B3E-BF69-75202735D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13B81-0DBE-4DDA-A63D-DF89F6302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3F84F-7685-49B4-AFAE-515A2C58A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A6B0-8A23-4DE4-887E-BB599D13EA2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E6016-2AF0-475C-B35A-A2AD27F77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78F88-14C2-45A0-97A3-D43A7C126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E2C3-322B-433C-BEED-3D1A9414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3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E120D-457C-4D4F-AADA-0EC11BB4B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115B8-1557-4ABF-8395-E789EA791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C973C-BBBE-4F7F-9BAC-A076522D9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A6B0-8A23-4DE4-887E-BB599D13EA2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1DD96-54E5-4D34-AC32-2AE30542E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41FEC-2E84-4F21-A30E-43559619C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E2C3-322B-433C-BEED-3D1A9414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01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4FCE6-6EA6-49AC-B64C-84996B5F4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76259-4301-4D3A-8151-6E3315E688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DB402E-D5BA-4624-962C-7EFDE749CD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A42174-7ECB-4808-8932-C6572D077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A6B0-8A23-4DE4-887E-BB599D13EA2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C5E5F-AFFC-4091-8F96-900E3FF25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9BFE40-5EBD-4F6D-8386-3B593A062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E2C3-322B-433C-BEED-3D1A9414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40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6705A-476B-498D-BCAE-0D420057E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23FAA-8B2F-4F76-A563-F855DD385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74F0B9-4F54-4067-8181-AE00AB6EB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C4B388-A4FF-47EF-92D1-EEFA969218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87A6C3-D00E-4A37-8E3F-BD467930E1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371A49-7447-4088-9706-48580B72D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A6B0-8A23-4DE4-887E-BB599D13EA2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F740A2-5712-4021-B73A-795119476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6389F4-A87F-46F9-B23B-614051671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E2C3-322B-433C-BEED-3D1A9414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02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776E6-0522-41DC-B75F-2B7B419D6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3BFB57-00B1-4E37-8B1D-A6FF6757D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A6B0-8A23-4DE4-887E-BB599D13EA2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90C053-AC75-4869-993A-6936FC635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4FADB9-9640-42D4-B6A8-3AB23879C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E2C3-322B-433C-BEED-3D1A9414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4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655BD9-6293-4250-8F30-A3A71211C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A6B0-8A23-4DE4-887E-BB599D13EA2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1C8BDF-7D9A-4775-A052-01C9F914F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88C8C1-FFB6-469C-8D69-6DE851FBB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E2C3-322B-433C-BEED-3D1A9414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7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2403-83A4-4B98-BAB1-22227D48E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5D036-3710-4495-A0F8-CFADFB19D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6071C9-1452-4B48-9002-2C51CCC44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D899EE-82C0-4205-AE16-65ABF99B0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A6B0-8A23-4DE4-887E-BB599D13EA2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259A2-16E1-40D6-8A69-6E82DFC9C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526634-31FA-4512-B4D6-460DAD0DF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E2C3-322B-433C-BEED-3D1A9414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6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013B0-A29F-4D25-997D-6A8DC7FA0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269B4C-AEEF-4929-9E38-E87D32E0DB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0BE802-E454-4188-9F9B-A6481266A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B888D-FE17-4D9B-8E35-6F5EBA5F6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A6B0-8A23-4DE4-887E-BB599D13EA2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29DAE6-34B7-4E43-9E6D-A396BDF29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32758B-2A9E-4093-8FF0-DB129CE3B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E2C3-322B-433C-BEED-3D1A9414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53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7E5C39-ED73-4660-B3AA-ABC7A1A7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3F07D8-607B-410A-8D4D-04A876851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E6D2B-210E-4371-9277-8B31CC162E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9A6B0-8A23-4DE4-887E-BB599D13EA2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6CB02-22D9-4F8E-A38B-D5B375950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E1A2F-89D2-456D-8DD3-7D718C0C73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0E2C3-322B-433C-BEED-3D1A9414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56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29188-35F8-4ED4-A6DA-FABBAB2AE4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D70BE7-EB2E-46F3-9267-E55F7F7ADA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0C4E23-8108-487C-8440-ADA6432EC9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68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D5BE1D0-5C89-4BE2-A2BE-5D28CBC96AE2}"/>
              </a:ext>
            </a:extLst>
          </p:cNvPr>
          <p:cNvSpPr txBox="1"/>
          <p:nvPr/>
        </p:nvSpPr>
        <p:spPr>
          <a:xfrm>
            <a:off x="152399" y="1027906"/>
            <a:ext cx="11887200" cy="5486400"/>
          </a:xfrm>
          <a:prstGeom prst="rect">
            <a:avLst/>
          </a:prstGeom>
          <a:solidFill>
            <a:schemeClr val="tx1">
              <a:lumMod val="95000"/>
              <a:lumOff val="5000"/>
              <a:alpha val="50000"/>
            </a:schemeClr>
          </a:solidFill>
        </p:spPr>
        <p:txBody>
          <a:bodyPr wrap="square" rtlCol="0">
            <a:no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70A3F2-25D7-4080-AC9F-AA58D199B9B9}"/>
              </a:ext>
            </a:extLst>
          </p:cNvPr>
          <p:cNvSpPr txBox="1"/>
          <p:nvPr/>
        </p:nvSpPr>
        <p:spPr>
          <a:xfrm>
            <a:off x="4610101" y="399256"/>
            <a:ext cx="2971797" cy="1257300"/>
          </a:xfrm>
          <a:prstGeom prst="rect">
            <a:avLst/>
          </a:prstGeom>
          <a:solidFill>
            <a:srgbClr val="329BF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 U R I T Y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2D5AC84-DD64-42FF-A2F4-C19C147FC665}"/>
              </a:ext>
            </a:extLst>
          </p:cNvPr>
          <p:cNvSpPr/>
          <p:nvPr/>
        </p:nvSpPr>
        <p:spPr>
          <a:xfrm>
            <a:off x="5618956" y="1348580"/>
            <a:ext cx="954088" cy="9540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A0BCFDF-5F54-45EC-B832-331F7A3E1356}"/>
              </a:ext>
            </a:extLst>
          </p:cNvPr>
          <p:cNvSpPr/>
          <p:nvPr/>
        </p:nvSpPr>
        <p:spPr>
          <a:xfrm>
            <a:off x="581025" y="1909256"/>
            <a:ext cx="10848975" cy="898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D247A1A-7E11-4CAD-ACD9-9B9653FBD6A8}"/>
              </a:ext>
            </a:extLst>
          </p:cNvPr>
          <p:cNvSpPr/>
          <p:nvPr/>
        </p:nvSpPr>
        <p:spPr>
          <a:xfrm>
            <a:off x="207168" y="1656556"/>
            <a:ext cx="1916907" cy="5210966"/>
          </a:xfrm>
          <a:prstGeom prst="rect">
            <a:avLst/>
          </a:prstGeom>
          <a:gradFill flip="none" rotWithShape="1">
            <a:gsLst>
              <a:gs pos="0">
                <a:srgbClr val="329BF0">
                  <a:shade val="30000"/>
                  <a:satMod val="115000"/>
                  <a:alpha val="0"/>
                </a:srgbClr>
              </a:gs>
              <a:gs pos="50000">
                <a:srgbClr val="329BF0">
                  <a:shade val="67500"/>
                  <a:satMod val="115000"/>
                </a:srgbClr>
              </a:gs>
              <a:gs pos="100000">
                <a:srgbClr val="329BF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200"/>
              </a:spcAft>
            </a:pPr>
            <a:endParaRPr lang="en-US" b="1" dirty="0"/>
          </a:p>
          <a:p>
            <a:pPr algn="ctr">
              <a:spcAft>
                <a:spcPts val="1200"/>
              </a:spcAft>
            </a:pPr>
            <a:endParaRPr lang="en-US" b="1" dirty="0"/>
          </a:p>
          <a:p>
            <a:pPr algn="ctr">
              <a:spcAft>
                <a:spcPts val="1200"/>
              </a:spcAft>
            </a:pPr>
            <a:endParaRPr lang="en-US" b="1" dirty="0"/>
          </a:p>
          <a:p>
            <a:pPr algn="ctr"/>
            <a:r>
              <a:rPr lang="en-US" sz="2400" b="1" dirty="0"/>
              <a:t>CHAPTER </a:t>
            </a:r>
          </a:p>
          <a:p>
            <a:pPr algn="ctr">
              <a:spcAft>
                <a:spcPts val="1200"/>
              </a:spcAft>
            </a:pPr>
            <a:r>
              <a:rPr lang="en-US" sz="2400" b="1" dirty="0"/>
              <a:t>13-14</a:t>
            </a:r>
          </a:p>
          <a:p>
            <a:pPr algn="ctr"/>
            <a:r>
              <a:rPr lang="en-US" sz="2000" dirty="0"/>
              <a:t>SKIN </a:t>
            </a:r>
          </a:p>
          <a:p>
            <a:pPr algn="ctr"/>
            <a:r>
              <a:rPr lang="en-US" sz="2000" dirty="0"/>
              <a:t>DISEASES</a:t>
            </a:r>
          </a:p>
          <a:p>
            <a:endParaRPr lang="en-US" dirty="0"/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CC5A04E8-57E7-447E-B4FB-71592C51097F}"/>
              </a:ext>
            </a:extLst>
          </p:cNvPr>
          <p:cNvSpPr/>
          <p:nvPr/>
        </p:nvSpPr>
        <p:spPr>
          <a:xfrm>
            <a:off x="232046" y="850808"/>
            <a:ext cx="1869332" cy="1611493"/>
          </a:xfrm>
          <a:prstGeom prst="hexagon">
            <a:avLst>
              <a:gd name="adj" fmla="val 28444"/>
              <a:gd name="vf" fmla="val 115470"/>
            </a:avLst>
          </a:prstGeom>
          <a:solidFill>
            <a:srgbClr val="454545"/>
          </a:solidFill>
          <a:ln w="38100">
            <a:solidFill>
              <a:srgbClr val="329BF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RITUAL</a:t>
            </a:r>
          </a:p>
          <a:p>
            <a:pPr algn="ctr"/>
            <a:r>
              <a:rPr lang="en-US" sz="2400" b="1" dirty="0"/>
              <a:t>PURITY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E0740BE-8B39-4028-A066-BE91AE129C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73798" t="48223" r="18629" b="38315"/>
          <a:stretch/>
        </p:blipFill>
        <p:spPr>
          <a:xfrm>
            <a:off x="5678082" y="1412349"/>
            <a:ext cx="826551" cy="826551"/>
          </a:xfrm>
          <a:prstGeom prst="ellipse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9E5403D-17B6-40F6-8C2A-38CB421FDB14}"/>
              </a:ext>
            </a:extLst>
          </p:cNvPr>
          <p:cNvSpPr txBox="1"/>
          <p:nvPr/>
        </p:nvSpPr>
        <p:spPr>
          <a:xfrm>
            <a:off x="2295525" y="2455068"/>
            <a:ext cx="9664429" cy="400367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i="1" dirty="0" err="1">
                <a:solidFill>
                  <a:schemeClr val="bg1"/>
                </a:solidFill>
              </a:rPr>
              <a:t>tzara’at</a:t>
            </a:r>
            <a:r>
              <a:rPr lang="en-US" sz="2000" b="1" dirty="0">
                <a:solidFill>
                  <a:schemeClr val="bg1"/>
                </a:solidFill>
              </a:rPr>
              <a:t> – leprosy, skin disease</a:t>
            </a:r>
            <a:endParaRPr lang="en-US" sz="2000" b="1" i="1" dirty="0">
              <a:solidFill>
                <a:schemeClr val="bg1"/>
              </a:solidFill>
            </a:endParaRPr>
          </a:p>
          <a:p>
            <a:pPr lvl="3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Not necessarily leprosy (Hansen’s Disease)</a:t>
            </a:r>
          </a:p>
          <a:p>
            <a:pPr lvl="3"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</a:rPr>
              <a:t>Can describe many skin conditions (psoriasis, favus, leukoderma, etc.)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Individual is considered unclean, and in some cases quarantined for a time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Not sin-induced</a:t>
            </a:r>
          </a:p>
          <a:p>
            <a:pPr lvl="3"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</a:rPr>
              <a:t>Although specific instances exist (Miriam, Gehazi, etc.), this description seems more general.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Conceptually, uncleanness seems related to one’s “un-wholeness.”</a:t>
            </a:r>
          </a:p>
          <a:p>
            <a:pPr lvl="3"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</a:rPr>
              <a:t>Similar to prohibitions of defects/abnormalities among priesthood.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Regulations certainly may also serve hygienic purposes</a:t>
            </a:r>
          </a:p>
        </p:txBody>
      </p:sp>
    </p:spTree>
    <p:extLst>
      <p:ext uri="{BB962C8B-B14F-4D97-AF65-F5344CB8AC3E}">
        <p14:creationId xmlns:p14="http://schemas.microsoft.com/office/powerpoint/2010/main" val="85210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D5BE1D0-5C89-4BE2-A2BE-5D28CBC96AE2}"/>
              </a:ext>
            </a:extLst>
          </p:cNvPr>
          <p:cNvSpPr txBox="1"/>
          <p:nvPr/>
        </p:nvSpPr>
        <p:spPr>
          <a:xfrm>
            <a:off x="152399" y="1027906"/>
            <a:ext cx="11887200" cy="5486400"/>
          </a:xfrm>
          <a:prstGeom prst="rect">
            <a:avLst/>
          </a:prstGeom>
          <a:solidFill>
            <a:schemeClr val="tx1">
              <a:lumMod val="95000"/>
              <a:lumOff val="5000"/>
              <a:alpha val="50000"/>
            </a:schemeClr>
          </a:solidFill>
        </p:spPr>
        <p:txBody>
          <a:bodyPr wrap="square" rtlCol="0">
            <a:no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70A3F2-25D7-4080-AC9F-AA58D199B9B9}"/>
              </a:ext>
            </a:extLst>
          </p:cNvPr>
          <p:cNvSpPr txBox="1"/>
          <p:nvPr/>
        </p:nvSpPr>
        <p:spPr>
          <a:xfrm>
            <a:off x="4610101" y="399256"/>
            <a:ext cx="2971797" cy="1257300"/>
          </a:xfrm>
          <a:prstGeom prst="rect">
            <a:avLst/>
          </a:prstGeom>
          <a:solidFill>
            <a:srgbClr val="329BF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 U R I T Y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2D5AC84-DD64-42FF-A2F4-C19C147FC665}"/>
              </a:ext>
            </a:extLst>
          </p:cNvPr>
          <p:cNvSpPr/>
          <p:nvPr/>
        </p:nvSpPr>
        <p:spPr>
          <a:xfrm>
            <a:off x="5618956" y="1348580"/>
            <a:ext cx="954088" cy="9540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A0BCFDF-5F54-45EC-B832-331F7A3E1356}"/>
              </a:ext>
            </a:extLst>
          </p:cNvPr>
          <p:cNvSpPr/>
          <p:nvPr/>
        </p:nvSpPr>
        <p:spPr>
          <a:xfrm>
            <a:off x="581025" y="1909256"/>
            <a:ext cx="10848975" cy="898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D247A1A-7E11-4CAD-ACD9-9B9653FBD6A8}"/>
              </a:ext>
            </a:extLst>
          </p:cNvPr>
          <p:cNvSpPr/>
          <p:nvPr/>
        </p:nvSpPr>
        <p:spPr>
          <a:xfrm>
            <a:off x="207168" y="1656556"/>
            <a:ext cx="1916907" cy="5210966"/>
          </a:xfrm>
          <a:prstGeom prst="rect">
            <a:avLst/>
          </a:prstGeom>
          <a:gradFill flip="none" rotWithShape="1">
            <a:gsLst>
              <a:gs pos="0">
                <a:srgbClr val="329BF0">
                  <a:shade val="30000"/>
                  <a:satMod val="115000"/>
                  <a:alpha val="0"/>
                </a:srgbClr>
              </a:gs>
              <a:gs pos="50000">
                <a:srgbClr val="329BF0">
                  <a:shade val="67500"/>
                  <a:satMod val="115000"/>
                </a:srgbClr>
              </a:gs>
              <a:gs pos="100000">
                <a:srgbClr val="329BF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200"/>
              </a:spcAft>
            </a:pPr>
            <a:endParaRPr lang="en-US" b="1" dirty="0"/>
          </a:p>
          <a:p>
            <a:pPr algn="ctr">
              <a:spcAft>
                <a:spcPts val="1200"/>
              </a:spcAft>
            </a:pPr>
            <a:endParaRPr lang="en-US" b="1" dirty="0"/>
          </a:p>
          <a:p>
            <a:pPr algn="ctr">
              <a:spcAft>
                <a:spcPts val="1200"/>
              </a:spcAft>
            </a:pPr>
            <a:endParaRPr lang="en-US" b="1" dirty="0"/>
          </a:p>
          <a:p>
            <a:pPr algn="ctr">
              <a:spcAft>
                <a:spcPts val="1200"/>
              </a:spcAft>
            </a:pPr>
            <a:r>
              <a:rPr lang="en-US" sz="2400" b="1" dirty="0"/>
              <a:t>CHAPTER 15</a:t>
            </a:r>
          </a:p>
          <a:p>
            <a:pPr algn="ctr"/>
            <a:r>
              <a:rPr lang="en-US" sz="2000" dirty="0"/>
              <a:t>BODILY DISCHARGES</a:t>
            </a:r>
          </a:p>
          <a:p>
            <a:endParaRPr lang="en-US" dirty="0"/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CC5A04E8-57E7-447E-B4FB-71592C51097F}"/>
              </a:ext>
            </a:extLst>
          </p:cNvPr>
          <p:cNvSpPr/>
          <p:nvPr/>
        </p:nvSpPr>
        <p:spPr>
          <a:xfrm>
            <a:off x="232046" y="850808"/>
            <a:ext cx="1869332" cy="1611493"/>
          </a:xfrm>
          <a:prstGeom prst="hexagon">
            <a:avLst>
              <a:gd name="adj" fmla="val 28444"/>
              <a:gd name="vf" fmla="val 115470"/>
            </a:avLst>
          </a:prstGeom>
          <a:solidFill>
            <a:srgbClr val="454545"/>
          </a:solidFill>
          <a:ln w="38100">
            <a:solidFill>
              <a:srgbClr val="329B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RITUAL</a:t>
            </a:r>
          </a:p>
          <a:p>
            <a:pPr algn="ctr"/>
            <a:r>
              <a:rPr lang="en-US" sz="2400" b="1" dirty="0"/>
              <a:t>PURITY</a:t>
            </a:r>
            <a:endParaRPr lang="en-US" b="1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E0740BE-8B39-4028-A066-BE91AE129C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73798" t="48223" r="18629" b="38315"/>
          <a:stretch/>
        </p:blipFill>
        <p:spPr>
          <a:xfrm>
            <a:off x="5678082" y="1412349"/>
            <a:ext cx="826551" cy="826551"/>
          </a:xfrm>
          <a:prstGeom prst="ellipse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0D0BD13-624B-4E34-86C8-C9D213154C43}"/>
              </a:ext>
            </a:extLst>
          </p:cNvPr>
          <p:cNvSpPr txBox="1"/>
          <p:nvPr/>
        </p:nvSpPr>
        <p:spPr>
          <a:xfrm>
            <a:off x="2295525" y="2455068"/>
            <a:ext cx="9664429" cy="400367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Males: due to infection or intercourse</a:t>
            </a:r>
            <a:endParaRPr lang="en-US" dirty="0">
              <a:solidFill>
                <a:schemeClr val="bg1"/>
              </a:solidFill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Females: menstrual or abnormal bleeding</a:t>
            </a:r>
          </a:p>
          <a:p>
            <a:pPr lvl="3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Pre-</a:t>
            </a:r>
            <a:r>
              <a:rPr lang="en-US" dirty="0" err="1">
                <a:solidFill>
                  <a:schemeClr val="bg1"/>
                </a:solidFill>
              </a:rPr>
              <a:t>Levitic</a:t>
            </a:r>
            <a:r>
              <a:rPr lang="en-US" dirty="0">
                <a:solidFill>
                  <a:schemeClr val="bg1"/>
                </a:solidFill>
              </a:rPr>
              <a:t> precedent for menstrual uncleanness (Gen 31:35-36).</a:t>
            </a:r>
          </a:p>
          <a:p>
            <a:pPr lvl="3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Consider abnormal bleeding in Mk. 5 (“issue of blood”)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As with post-childbirth uncleanness </a:t>
            </a:r>
            <a:r>
              <a:rPr lang="en-US" sz="2000" dirty="0">
                <a:solidFill>
                  <a:schemeClr val="bg1"/>
                </a:solidFill>
              </a:rPr>
              <a:t>(chap. 12)</a:t>
            </a:r>
            <a:r>
              <a:rPr lang="en-US" sz="2000" b="1" dirty="0">
                <a:solidFill>
                  <a:schemeClr val="bg1"/>
                </a:solidFill>
              </a:rPr>
              <a:t>, significance of blood seems associated with life/death</a:t>
            </a:r>
          </a:p>
        </p:txBody>
      </p:sp>
    </p:spTree>
    <p:extLst>
      <p:ext uri="{BB962C8B-B14F-4D97-AF65-F5344CB8AC3E}">
        <p14:creationId xmlns:p14="http://schemas.microsoft.com/office/powerpoint/2010/main" val="273252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52E52-BDD8-4CBC-9BFF-D9DCCA273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61DD5-7763-4BD1-BA08-0162B8E5D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D5F2DD-FD9B-4A6E-8EC1-49CD29A4E2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A1C16BE1-EA2D-42AE-A48C-49FC2FC5627E}"/>
              </a:ext>
            </a:extLst>
          </p:cNvPr>
          <p:cNvSpPr/>
          <p:nvPr/>
        </p:nvSpPr>
        <p:spPr>
          <a:xfrm>
            <a:off x="2561720" y="3260508"/>
            <a:ext cx="954088" cy="9540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10" descr="Goat">
            <a:extLst>
              <a:ext uri="{FF2B5EF4-FFF2-40B4-BE49-F238E27FC236}">
                <a16:creationId xmlns:a16="http://schemas.microsoft.com/office/drawing/2014/main" id="{22307A28-2D98-42AD-848C-EEB6347DF8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95864" y="3394652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69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DE394-A5DE-4A8F-8FB7-05A8F2C51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9C1CF-77A8-4DA2-B734-667C4C831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05A20C-579E-4CC7-BFCC-FE327E2171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629AAF19-1157-4A4F-A5C8-A99F76DB65D3}"/>
              </a:ext>
            </a:extLst>
          </p:cNvPr>
          <p:cNvSpPr txBox="1"/>
          <p:nvPr/>
        </p:nvSpPr>
        <p:spPr>
          <a:xfrm>
            <a:off x="3857567" y="1641516"/>
            <a:ext cx="4476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www.thebibleproject.com/view-resource/204</a:t>
            </a:r>
          </a:p>
        </p:txBody>
      </p:sp>
    </p:spTree>
    <p:extLst>
      <p:ext uri="{BB962C8B-B14F-4D97-AF65-F5344CB8AC3E}">
        <p14:creationId xmlns:p14="http://schemas.microsoft.com/office/powerpoint/2010/main" val="171702668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6D04B2E0-9D6E-4B8B-8D88-5DD7DF7B6A2B}"/>
              </a:ext>
            </a:extLst>
          </p:cNvPr>
          <p:cNvSpPr txBox="1"/>
          <p:nvPr/>
        </p:nvSpPr>
        <p:spPr>
          <a:xfrm>
            <a:off x="152399" y="1027906"/>
            <a:ext cx="11887200" cy="5486400"/>
          </a:xfrm>
          <a:prstGeom prst="rect">
            <a:avLst/>
          </a:prstGeom>
          <a:solidFill>
            <a:schemeClr val="tx1">
              <a:lumMod val="95000"/>
              <a:lumOff val="5000"/>
              <a:alpha val="50000"/>
            </a:schemeClr>
          </a:solidFill>
        </p:spPr>
        <p:txBody>
          <a:bodyPr wrap="square" rtlCol="0">
            <a:no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70A3F2-25D7-4080-AC9F-AA58D199B9B9}"/>
              </a:ext>
            </a:extLst>
          </p:cNvPr>
          <p:cNvSpPr txBox="1"/>
          <p:nvPr/>
        </p:nvSpPr>
        <p:spPr>
          <a:xfrm>
            <a:off x="4610101" y="399256"/>
            <a:ext cx="2971797" cy="1257300"/>
          </a:xfrm>
          <a:prstGeom prst="rect">
            <a:avLst/>
          </a:prstGeom>
          <a:solidFill>
            <a:srgbClr val="329BF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 U R I T Y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2D5AC84-DD64-42FF-A2F4-C19C147FC665}"/>
              </a:ext>
            </a:extLst>
          </p:cNvPr>
          <p:cNvSpPr/>
          <p:nvPr/>
        </p:nvSpPr>
        <p:spPr>
          <a:xfrm>
            <a:off x="5618956" y="1348580"/>
            <a:ext cx="954088" cy="9540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A0BCFDF-5F54-45EC-B832-331F7A3E1356}"/>
              </a:ext>
            </a:extLst>
          </p:cNvPr>
          <p:cNvSpPr/>
          <p:nvPr/>
        </p:nvSpPr>
        <p:spPr>
          <a:xfrm>
            <a:off x="581025" y="1909256"/>
            <a:ext cx="10848975" cy="898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E0740BE-8B39-4028-A066-BE91AE129C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73798" t="48223" r="18629" b="38315"/>
          <a:stretch/>
        </p:blipFill>
        <p:spPr>
          <a:xfrm>
            <a:off x="5678082" y="1412349"/>
            <a:ext cx="826551" cy="826551"/>
          </a:xfrm>
          <a:prstGeom prst="ellipse">
            <a:avLst/>
          </a:prstGeom>
        </p:spPr>
      </p:pic>
      <p:graphicFrame>
        <p:nvGraphicFramePr>
          <p:cNvPr id="20" name="Diagram 19">
            <a:extLst>
              <a:ext uri="{FF2B5EF4-FFF2-40B4-BE49-F238E27FC236}">
                <a16:creationId xmlns:a16="http://schemas.microsoft.com/office/drawing/2014/main" id="{A0E021B3-A3D9-455E-BB82-6C9066695AD4}"/>
              </a:ext>
            </a:extLst>
          </p:cNvPr>
          <p:cNvGraphicFramePr/>
          <p:nvPr/>
        </p:nvGraphicFramePr>
        <p:xfrm>
          <a:off x="0" y="1118179"/>
          <a:ext cx="4798142" cy="5309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1" name="Diagram 20">
            <a:extLst>
              <a:ext uri="{FF2B5EF4-FFF2-40B4-BE49-F238E27FC236}">
                <a16:creationId xmlns:a16="http://schemas.microsoft.com/office/drawing/2014/main" id="{A692658F-B00E-461F-BD3B-1F8917C2F4C6}"/>
              </a:ext>
            </a:extLst>
          </p:cNvPr>
          <p:cNvGraphicFramePr/>
          <p:nvPr/>
        </p:nvGraphicFramePr>
        <p:xfrm>
          <a:off x="7393856" y="1116532"/>
          <a:ext cx="4798142" cy="5309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6" name="Hexagon 25">
            <a:extLst>
              <a:ext uri="{FF2B5EF4-FFF2-40B4-BE49-F238E27FC236}">
                <a16:creationId xmlns:a16="http://schemas.microsoft.com/office/drawing/2014/main" id="{EE64C9EF-3726-4A38-AEE7-CF090DC002E8}"/>
              </a:ext>
            </a:extLst>
          </p:cNvPr>
          <p:cNvSpPr/>
          <p:nvPr/>
        </p:nvSpPr>
        <p:spPr>
          <a:xfrm>
            <a:off x="486115" y="2755496"/>
            <a:ext cx="2360022" cy="2031218"/>
          </a:xfrm>
          <a:prstGeom prst="hexagon">
            <a:avLst>
              <a:gd name="adj" fmla="val 28859"/>
              <a:gd name="vf" fmla="val 115470"/>
            </a:avLst>
          </a:prstGeom>
          <a:noFill/>
          <a:ln w="31750">
            <a:solidFill>
              <a:schemeClr val="bg1">
                <a:alpha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Hexagon 26">
            <a:extLst>
              <a:ext uri="{FF2B5EF4-FFF2-40B4-BE49-F238E27FC236}">
                <a16:creationId xmlns:a16="http://schemas.microsoft.com/office/drawing/2014/main" id="{838BF0E9-7DDD-45EA-BCA1-A074022F9B2C}"/>
              </a:ext>
            </a:extLst>
          </p:cNvPr>
          <p:cNvSpPr/>
          <p:nvPr/>
        </p:nvSpPr>
        <p:spPr>
          <a:xfrm>
            <a:off x="9335587" y="2755496"/>
            <a:ext cx="2349748" cy="2031218"/>
          </a:xfrm>
          <a:prstGeom prst="hexagon">
            <a:avLst>
              <a:gd name="adj" fmla="val 28859"/>
              <a:gd name="vf" fmla="val 115470"/>
            </a:avLst>
          </a:prstGeom>
          <a:noFill/>
          <a:ln w="31750">
            <a:solidFill>
              <a:schemeClr val="bg1">
                <a:alpha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Hexagon 27">
            <a:extLst>
              <a:ext uri="{FF2B5EF4-FFF2-40B4-BE49-F238E27FC236}">
                <a16:creationId xmlns:a16="http://schemas.microsoft.com/office/drawing/2014/main" id="{7CE08FC4-285A-439A-B1C2-4318DA0F9D5A}"/>
              </a:ext>
            </a:extLst>
          </p:cNvPr>
          <p:cNvSpPr/>
          <p:nvPr/>
        </p:nvSpPr>
        <p:spPr>
          <a:xfrm>
            <a:off x="4576015" y="2464776"/>
            <a:ext cx="3030684" cy="2612658"/>
          </a:xfrm>
          <a:prstGeom prst="hexagon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rgbClr val="329BF0"/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600" b="1" i="1" dirty="0">
                <a:solidFill>
                  <a:sysClr val="windowText" lastClr="000000"/>
                </a:solidFill>
              </a:rPr>
              <a:t>“You are to be holy to Me because I, the Lord, am holy, and I have set you apart from the nations to be Mine.”</a:t>
            </a:r>
          </a:p>
        </p:txBody>
      </p:sp>
      <p:sp>
        <p:nvSpPr>
          <p:cNvPr id="30" name="Hexagon 29">
            <a:extLst>
              <a:ext uri="{FF2B5EF4-FFF2-40B4-BE49-F238E27FC236}">
                <a16:creationId xmlns:a16="http://schemas.microsoft.com/office/drawing/2014/main" id="{05FDD4D4-BFF6-44B4-BD7E-FECD295C4DA5}"/>
              </a:ext>
            </a:extLst>
          </p:cNvPr>
          <p:cNvSpPr/>
          <p:nvPr/>
        </p:nvSpPr>
        <p:spPr>
          <a:xfrm>
            <a:off x="4445384" y="2352459"/>
            <a:ext cx="3301230" cy="2845888"/>
          </a:xfrm>
          <a:prstGeom prst="hexagon">
            <a:avLst/>
          </a:prstGeom>
          <a:noFill/>
          <a:ln w="31750">
            <a:solidFill>
              <a:schemeClr val="bg1">
                <a:alpha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BC027B3-3EB8-40D0-8515-A33B6096567D}"/>
              </a:ext>
            </a:extLst>
          </p:cNvPr>
          <p:cNvCxnSpPr>
            <a:cxnSpLocks/>
            <a:stCxn id="26" idx="0"/>
            <a:endCxn id="30" idx="3"/>
          </p:cNvCxnSpPr>
          <p:nvPr/>
        </p:nvCxnSpPr>
        <p:spPr>
          <a:xfrm>
            <a:off x="2846137" y="3771105"/>
            <a:ext cx="1599247" cy="4298"/>
          </a:xfrm>
          <a:prstGeom prst="line">
            <a:avLst/>
          </a:prstGeom>
          <a:ln w="31750">
            <a:solidFill>
              <a:schemeClr val="bg1">
                <a:alpha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21CACC5-45A3-4914-B340-165130E3A666}"/>
              </a:ext>
            </a:extLst>
          </p:cNvPr>
          <p:cNvCxnSpPr>
            <a:cxnSpLocks/>
          </p:cNvCxnSpPr>
          <p:nvPr/>
        </p:nvCxnSpPr>
        <p:spPr>
          <a:xfrm>
            <a:off x="7759098" y="3766807"/>
            <a:ext cx="1588973" cy="4298"/>
          </a:xfrm>
          <a:prstGeom prst="line">
            <a:avLst/>
          </a:prstGeom>
          <a:ln w="31750">
            <a:solidFill>
              <a:schemeClr val="bg1">
                <a:alpha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177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AsOne/>
      </p:bldGraphic>
      <p:bldGraphic spid="21" grpId="0">
        <p:bldAsOne/>
      </p:bldGraphic>
      <p:bldP spid="26" grpId="0" animBg="1"/>
      <p:bldP spid="27" grpId="0" animBg="1"/>
      <p:bldP spid="28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D5BE1D0-5C89-4BE2-A2BE-5D28CBC96AE2}"/>
              </a:ext>
            </a:extLst>
          </p:cNvPr>
          <p:cNvSpPr txBox="1"/>
          <p:nvPr/>
        </p:nvSpPr>
        <p:spPr>
          <a:xfrm>
            <a:off x="152399" y="1027906"/>
            <a:ext cx="11887200" cy="5486400"/>
          </a:xfrm>
          <a:prstGeom prst="rect">
            <a:avLst/>
          </a:prstGeom>
          <a:solidFill>
            <a:schemeClr val="tx1">
              <a:lumMod val="95000"/>
              <a:lumOff val="5000"/>
              <a:alpha val="50000"/>
            </a:schemeClr>
          </a:solidFill>
        </p:spPr>
        <p:txBody>
          <a:bodyPr wrap="square" rtlCol="0">
            <a:no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70A3F2-25D7-4080-AC9F-AA58D199B9B9}"/>
              </a:ext>
            </a:extLst>
          </p:cNvPr>
          <p:cNvSpPr txBox="1"/>
          <p:nvPr/>
        </p:nvSpPr>
        <p:spPr>
          <a:xfrm>
            <a:off x="4610101" y="399256"/>
            <a:ext cx="2971797" cy="1257300"/>
          </a:xfrm>
          <a:prstGeom prst="rect">
            <a:avLst/>
          </a:prstGeom>
          <a:solidFill>
            <a:srgbClr val="329BF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 U R I T Y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2D5AC84-DD64-42FF-A2F4-C19C147FC665}"/>
              </a:ext>
            </a:extLst>
          </p:cNvPr>
          <p:cNvSpPr/>
          <p:nvPr/>
        </p:nvSpPr>
        <p:spPr>
          <a:xfrm>
            <a:off x="5618956" y="1348580"/>
            <a:ext cx="954088" cy="9540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A0BCFDF-5F54-45EC-B832-331F7A3E1356}"/>
              </a:ext>
            </a:extLst>
          </p:cNvPr>
          <p:cNvSpPr/>
          <p:nvPr/>
        </p:nvSpPr>
        <p:spPr>
          <a:xfrm>
            <a:off x="581025" y="1909256"/>
            <a:ext cx="10848975" cy="898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E0740BE-8B39-4028-A066-BE91AE129C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73798" t="48223" r="18629" b="38315"/>
          <a:stretch/>
        </p:blipFill>
        <p:spPr>
          <a:xfrm>
            <a:off x="5678082" y="1412349"/>
            <a:ext cx="826551" cy="826551"/>
          </a:xfrm>
          <a:prstGeom prst="ellipse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08017C-56B2-4B6C-9C92-A9A288655445}"/>
              </a:ext>
            </a:extLst>
          </p:cNvPr>
          <p:cNvSpPr txBox="1"/>
          <p:nvPr/>
        </p:nvSpPr>
        <p:spPr>
          <a:xfrm>
            <a:off x="371337" y="2358375"/>
            <a:ext cx="1144932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</a:rPr>
              <a:t>“‘Unclean’ is the conspicuous word of this group of chapters (11-15). Almost equally noteworthy is the rare occurrence of the word ‘sin’. This indicates that here the emphasis is on the ceremonial rather than on the ethical. 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</a:rPr>
              <a:t>Yet, it does not follow that uncleanness  is a matter of minor importance. Failure to do what God has commanded is sin, whether the act be ceremonial or moral.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</a:rPr>
              <a:t>‘Unclean’ is the antithesis of ‘holy’. Everything which is inconsistent with God’s holiness may be described as uncleanness. It may be purely ceremonial, as the touching of a dead body, or it may be crimes which are so shocking to the moral sense that it is a shame even to speak of them (18:20-25).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</a:rPr>
              <a:t>In most cases [in chapters 11-15], the uncleanness is quite temporary, lasting only ‘until evening’ (11:25), and in certain cases requires the washing of the garments or of the person in water. But it may cover a considerable period of time and require the presenting of a sin offering. Ceremonial purity was indispensable for a holy people.”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5087FE-B334-440B-83A9-C4AB03BE2B3A}"/>
              </a:ext>
            </a:extLst>
          </p:cNvPr>
          <p:cNvSpPr txBox="1"/>
          <p:nvPr/>
        </p:nvSpPr>
        <p:spPr>
          <a:xfrm>
            <a:off x="6313714" y="5830094"/>
            <a:ext cx="5116286" cy="62865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lIns="274320" rtlCol="0" anchor="ctr">
            <a:noAutofit/>
          </a:bodyPr>
          <a:lstStyle/>
          <a:p>
            <a:pPr lvl="1"/>
            <a:r>
              <a:rPr lang="en-US" sz="1600" b="1" dirty="0">
                <a:solidFill>
                  <a:schemeClr val="bg1"/>
                </a:solidFill>
              </a:rPr>
              <a:t>The Eerdmans Bible Commentary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11:1 – 15:33  “Laws Regarding Uncleanness”</a:t>
            </a:r>
          </a:p>
        </p:txBody>
      </p:sp>
    </p:spTree>
    <p:extLst>
      <p:ext uri="{BB962C8B-B14F-4D97-AF65-F5344CB8AC3E}">
        <p14:creationId xmlns:p14="http://schemas.microsoft.com/office/powerpoint/2010/main" val="24302979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indefinit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09457E7-2A09-44BE-814E-01C7989C3992}"/>
              </a:ext>
            </a:extLst>
          </p:cNvPr>
          <p:cNvSpPr txBox="1"/>
          <p:nvPr/>
        </p:nvSpPr>
        <p:spPr>
          <a:xfrm>
            <a:off x="152399" y="1027906"/>
            <a:ext cx="11887200" cy="5486400"/>
          </a:xfrm>
          <a:prstGeom prst="rect">
            <a:avLst/>
          </a:prstGeom>
          <a:solidFill>
            <a:schemeClr val="tx1">
              <a:lumMod val="95000"/>
              <a:lumOff val="5000"/>
              <a:alpha val="50000"/>
            </a:schemeClr>
          </a:solidFill>
        </p:spPr>
        <p:txBody>
          <a:bodyPr wrap="square" rtlCol="0">
            <a:no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70A3F2-25D7-4080-AC9F-AA58D199B9B9}"/>
              </a:ext>
            </a:extLst>
          </p:cNvPr>
          <p:cNvSpPr txBox="1"/>
          <p:nvPr/>
        </p:nvSpPr>
        <p:spPr>
          <a:xfrm>
            <a:off x="4610101" y="399256"/>
            <a:ext cx="2971797" cy="1257300"/>
          </a:xfrm>
          <a:prstGeom prst="rect">
            <a:avLst/>
          </a:prstGeom>
          <a:solidFill>
            <a:srgbClr val="329BF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 U R I T Y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2D5AC84-DD64-42FF-A2F4-C19C147FC665}"/>
              </a:ext>
            </a:extLst>
          </p:cNvPr>
          <p:cNvSpPr/>
          <p:nvPr/>
        </p:nvSpPr>
        <p:spPr>
          <a:xfrm>
            <a:off x="5618956" y="1348580"/>
            <a:ext cx="954088" cy="9540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A0BCFDF-5F54-45EC-B832-331F7A3E1356}"/>
              </a:ext>
            </a:extLst>
          </p:cNvPr>
          <p:cNvSpPr/>
          <p:nvPr/>
        </p:nvSpPr>
        <p:spPr>
          <a:xfrm>
            <a:off x="581025" y="1909256"/>
            <a:ext cx="10848975" cy="898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E0740BE-8B39-4028-A066-BE91AE129C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73798" t="48223" r="18629" b="38315"/>
          <a:stretch/>
        </p:blipFill>
        <p:spPr>
          <a:xfrm>
            <a:off x="5678082" y="1412349"/>
            <a:ext cx="826551" cy="826551"/>
          </a:xfrm>
          <a:prstGeom prst="ellipse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9CEE59A-2888-46B5-BAC8-BE5E4283B115}"/>
              </a:ext>
            </a:extLst>
          </p:cNvPr>
          <p:cNvSpPr txBox="1"/>
          <p:nvPr/>
        </p:nvSpPr>
        <p:spPr>
          <a:xfrm>
            <a:off x="147269" y="2150993"/>
            <a:ext cx="577651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400" b="1" dirty="0">
                <a:solidFill>
                  <a:schemeClr val="bg1"/>
                </a:solidFill>
              </a:rPr>
              <a:t>Why the need to follow all of these laws?</a:t>
            </a:r>
          </a:p>
          <a:p>
            <a:pPr marL="1257300" lvl="2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Because God gave them!</a:t>
            </a:r>
          </a:p>
          <a:p>
            <a:pPr marL="1257300" lvl="2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Sign of a trusting faith</a:t>
            </a:r>
          </a:p>
          <a:p>
            <a:pPr marL="1257300" lvl="2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Signs of the covenant</a:t>
            </a:r>
          </a:p>
          <a:p>
            <a:pPr marL="1257300" lvl="2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Access to sacred space</a:t>
            </a:r>
          </a:p>
          <a:p>
            <a:pPr marL="1257300" lvl="2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Separation from (and representation to) other nations</a:t>
            </a:r>
          </a:p>
          <a:p>
            <a:pPr marL="1257300" lvl="2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Holiness affects </a:t>
            </a:r>
            <a:r>
              <a:rPr lang="en-US" sz="2000" u="sng" dirty="0">
                <a:solidFill>
                  <a:schemeClr val="bg1"/>
                </a:solidFill>
              </a:rPr>
              <a:t>all</a:t>
            </a:r>
            <a:r>
              <a:rPr lang="en-US" sz="2000" dirty="0">
                <a:solidFill>
                  <a:schemeClr val="bg1"/>
                </a:solidFill>
              </a:rPr>
              <a:t> aspects of life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16B4E4-A583-4041-AD0F-D8DEC95C7B6F}"/>
              </a:ext>
            </a:extLst>
          </p:cNvPr>
          <p:cNvSpPr txBox="1"/>
          <p:nvPr/>
        </p:nvSpPr>
        <p:spPr>
          <a:xfrm>
            <a:off x="6504632" y="4257594"/>
            <a:ext cx="5468993" cy="10188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“…whether you </a:t>
            </a:r>
            <a:r>
              <a:rPr lang="en-US" b="1" i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eat</a:t>
            </a: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or </a:t>
            </a:r>
            <a:r>
              <a:rPr lang="en-US" b="1" i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drink</a:t>
            </a: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or </a:t>
            </a:r>
            <a:r>
              <a:rPr lang="en-US" b="1" i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whatever you do</a:t>
            </a: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  <a:p>
            <a:pPr algn="ctr"/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 all to the glory of God.”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Cor. 10:31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FC82824-3986-4126-88FF-3D4FDBAF7572}"/>
              </a:ext>
            </a:extLst>
          </p:cNvPr>
          <p:cNvSpPr txBox="1"/>
          <p:nvPr/>
        </p:nvSpPr>
        <p:spPr>
          <a:xfrm>
            <a:off x="6504633" y="2876994"/>
            <a:ext cx="5468993" cy="10188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“You are not your own, for you were bought at a price; therefore, </a:t>
            </a:r>
            <a:r>
              <a:rPr lang="en-US" b="1" i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glorify God in your body</a:t>
            </a: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.”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Cor. 6:19b-20</a:t>
            </a:r>
          </a:p>
        </p:txBody>
      </p:sp>
    </p:spTree>
    <p:extLst>
      <p:ext uri="{BB962C8B-B14F-4D97-AF65-F5344CB8AC3E}">
        <p14:creationId xmlns:p14="http://schemas.microsoft.com/office/powerpoint/2010/main" val="38904535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09457E7-2A09-44BE-814E-01C7989C3992}"/>
              </a:ext>
            </a:extLst>
          </p:cNvPr>
          <p:cNvSpPr txBox="1"/>
          <p:nvPr/>
        </p:nvSpPr>
        <p:spPr>
          <a:xfrm>
            <a:off x="152399" y="1027906"/>
            <a:ext cx="11887200" cy="5486400"/>
          </a:xfrm>
          <a:prstGeom prst="rect">
            <a:avLst/>
          </a:prstGeom>
          <a:solidFill>
            <a:schemeClr val="tx1">
              <a:lumMod val="95000"/>
              <a:lumOff val="5000"/>
              <a:alpha val="50000"/>
            </a:schemeClr>
          </a:solidFill>
        </p:spPr>
        <p:txBody>
          <a:bodyPr wrap="square" rtlCol="0">
            <a:no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70A3F2-25D7-4080-AC9F-AA58D199B9B9}"/>
              </a:ext>
            </a:extLst>
          </p:cNvPr>
          <p:cNvSpPr txBox="1"/>
          <p:nvPr/>
        </p:nvSpPr>
        <p:spPr>
          <a:xfrm>
            <a:off x="4610101" y="399256"/>
            <a:ext cx="2971797" cy="1257300"/>
          </a:xfrm>
          <a:prstGeom prst="rect">
            <a:avLst/>
          </a:prstGeom>
          <a:solidFill>
            <a:srgbClr val="329BF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 U R I T Y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2D5AC84-DD64-42FF-A2F4-C19C147FC665}"/>
              </a:ext>
            </a:extLst>
          </p:cNvPr>
          <p:cNvSpPr/>
          <p:nvPr/>
        </p:nvSpPr>
        <p:spPr>
          <a:xfrm>
            <a:off x="5618956" y="1348580"/>
            <a:ext cx="954088" cy="9540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A0BCFDF-5F54-45EC-B832-331F7A3E1356}"/>
              </a:ext>
            </a:extLst>
          </p:cNvPr>
          <p:cNvSpPr/>
          <p:nvPr/>
        </p:nvSpPr>
        <p:spPr>
          <a:xfrm>
            <a:off x="581025" y="1909256"/>
            <a:ext cx="10848975" cy="898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E0740BE-8B39-4028-A066-BE91AE129C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73798" t="48223" r="18629" b="38315"/>
          <a:stretch/>
        </p:blipFill>
        <p:spPr>
          <a:xfrm>
            <a:off x="5678082" y="1412349"/>
            <a:ext cx="826551" cy="826551"/>
          </a:xfrm>
          <a:prstGeom prst="ellipse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9CEE59A-2888-46B5-BAC8-BE5E4283B115}"/>
              </a:ext>
            </a:extLst>
          </p:cNvPr>
          <p:cNvSpPr txBox="1"/>
          <p:nvPr/>
        </p:nvSpPr>
        <p:spPr>
          <a:xfrm>
            <a:off x="218373" y="2150993"/>
            <a:ext cx="11742718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chemeClr val="bg1"/>
                </a:solidFill>
              </a:rPr>
              <a:t>Attempting to understand the text: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We tend to interpret scripture through </a:t>
            </a:r>
            <a:r>
              <a:rPr lang="en-US" sz="2000" u="sng" dirty="0">
                <a:solidFill>
                  <a:schemeClr val="bg1"/>
                </a:solidFill>
              </a:rPr>
              <a:t>rational/logical</a:t>
            </a:r>
            <a:r>
              <a:rPr lang="en-US" sz="2000" dirty="0">
                <a:solidFill>
                  <a:schemeClr val="bg1"/>
                </a:solidFill>
              </a:rPr>
              <a:t> means.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Biblical authors tend to be very </a:t>
            </a:r>
            <a:r>
              <a:rPr lang="en-US" sz="2000" u="sng" dirty="0">
                <a:solidFill>
                  <a:schemeClr val="bg1"/>
                </a:solidFill>
              </a:rPr>
              <a:t>analogic/conceptual</a:t>
            </a:r>
            <a:r>
              <a:rPr lang="en-US" sz="2000" dirty="0">
                <a:solidFill>
                  <a:schemeClr val="bg1"/>
                </a:solidFill>
              </a:rPr>
              <a:t>, though.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39B581D-ABF0-4B87-B3AF-6799C8D6F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35416"/>
              </p:ext>
            </p:extLst>
          </p:nvPr>
        </p:nvGraphicFramePr>
        <p:xfrm>
          <a:off x="523173" y="3688843"/>
          <a:ext cx="11133118" cy="2889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6559">
                  <a:extLst>
                    <a:ext uri="{9D8B030D-6E8A-4147-A177-3AD203B41FA5}">
                      <a16:colId xmlns:a16="http://schemas.microsoft.com/office/drawing/2014/main" val="1702665971"/>
                    </a:ext>
                  </a:extLst>
                </a:gridCol>
                <a:gridCol w="5566559">
                  <a:extLst>
                    <a:ext uri="{9D8B030D-6E8A-4147-A177-3AD203B41FA5}">
                      <a16:colId xmlns:a16="http://schemas.microsoft.com/office/drawing/2014/main" val="1528726331"/>
                    </a:ext>
                  </a:extLst>
                </a:gridCol>
              </a:tblGrid>
              <a:tr h="41820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LOGICAL / RATIONAL</a:t>
                      </a:r>
                    </a:p>
                  </a:txBody>
                  <a:tcPr anchor="ctr">
                    <a:solidFill>
                      <a:srgbClr val="329B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ANALOGIC / CONCEPTUAL</a:t>
                      </a:r>
                    </a:p>
                  </a:txBody>
                  <a:tcPr anchor="ctr">
                    <a:solidFill>
                      <a:srgbClr val="329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45139"/>
                  </a:ext>
                </a:extLst>
              </a:tr>
              <a:tr h="2471024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Greek way of thinking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Linear, scientific, systematic</a:t>
                      </a:r>
                    </a:p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dirty="0"/>
                        <a:t>Systems broken down into sub-systems, &amp; so on…</a:t>
                      </a:r>
                    </a:p>
                    <a:p>
                      <a:pPr marL="914400" lvl="2" indent="0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dirty="0"/>
                        <a:t>A+B=C, or A </a:t>
                      </a:r>
                      <a:r>
                        <a:rPr lang="en-US" sz="1600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600" dirty="0"/>
                        <a:t> B </a:t>
                      </a:r>
                      <a:r>
                        <a:rPr lang="en-US" sz="1600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600" dirty="0"/>
                        <a:t> C</a:t>
                      </a:r>
                    </a:p>
                    <a:p>
                      <a:pPr marL="285750" lvl="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Mentality behind scientific method</a:t>
                      </a:r>
                    </a:p>
                    <a:p>
                      <a:pPr marL="914400" lvl="2" indent="0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u="sng" dirty="0"/>
                        <a:t>Why</a:t>
                      </a:r>
                      <a:r>
                        <a:rPr lang="en-US" sz="1600" u="none" dirty="0"/>
                        <a:t> a thing happens is broken down into </a:t>
                      </a:r>
                      <a:r>
                        <a:rPr lang="en-US" sz="1600" u="sng" dirty="0"/>
                        <a:t>how</a:t>
                      </a:r>
                      <a:r>
                        <a:rPr lang="en-US" sz="1600" u="none" dirty="0"/>
                        <a:t> each individual part brings about a result.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Hebrew way of thinking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Built on patterns and models</a:t>
                      </a:r>
                    </a:p>
                    <a:p>
                      <a:pPr marL="914400" lvl="2" indent="0">
                        <a:spcAft>
                          <a:spcPts val="12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dirty="0"/>
                        <a:t>ABC is reminiscent of 123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Relies on </a:t>
                      </a:r>
                      <a:r>
                        <a:rPr lang="en-US" u="sng" dirty="0"/>
                        <a:t>relationships</a:t>
                      </a:r>
                      <a:r>
                        <a:rPr lang="en-US" dirty="0"/>
                        <a:t> and </a:t>
                      </a:r>
                      <a:r>
                        <a:rPr lang="en-US" u="sng" dirty="0"/>
                        <a:t>connections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Often seen in proverbs, visions, analogies and parables</a:t>
                      </a:r>
                    </a:p>
                    <a:p>
                      <a:pPr marL="914400" lvl="2" indent="0">
                        <a:spcAft>
                          <a:spcPts val="12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dirty="0"/>
                        <a:t>(Much of Jesus’ teaching is very analogical)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981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7762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D5BE1D0-5C89-4BE2-A2BE-5D28CBC96AE2}"/>
              </a:ext>
            </a:extLst>
          </p:cNvPr>
          <p:cNvSpPr txBox="1"/>
          <p:nvPr/>
        </p:nvSpPr>
        <p:spPr>
          <a:xfrm>
            <a:off x="152399" y="1027906"/>
            <a:ext cx="11887200" cy="5486400"/>
          </a:xfrm>
          <a:prstGeom prst="rect">
            <a:avLst/>
          </a:prstGeom>
          <a:solidFill>
            <a:schemeClr val="tx1">
              <a:lumMod val="95000"/>
              <a:lumOff val="5000"/>
              <a:alpha val="50000"/>
            </a:schemeClr>
          </a:solidFill>
        </p:spPr>
        <p:txBody>
          <a:bodyPr wrap="square" rtlCol="0">
            <a:no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70A3F2-25D7-4080-AC9F-AA58D199B9B9}"/>
              </a:ext>
            </a:extLst>
          </p:cNvPr>
          <p:cNvSpPr txBox="1"/>
          <p:nvPr/>
        </p:nvSpPr>
        <p:spPr>
          <a:xfrm>
            <a:off x="4610101" y="399256"/>
            <a:ext cx="2971797" cy="1257300"/>
          </a:xfrm>
          <a:prstGeom prst="rect">
            <a:avLst/>
          </a:prstGeom>
          <a:solidFill>
            <a:srgbClr val="329BF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 U R I T Y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2D5AC84-DD64-42FF-A2F4-C19C147FC665}"/>
              </a:ext>
            </a:extLst>
          </p:cNvPr>
          <p:cNvSpPr/>
          <p:nvPr/>
        </p:nvSpPr>
        <p:spPr>
          <a:xfrm>
            <a:off x="5618956" y="1348580"/>
            <a:ext cx="954088" cy="9540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A0BCFDF-5F54-45EC-B832-331F7A3E1356}"/>
              </a:ext>
            </a:extLst>
          </p:cNvPr>
          <p:cNvSpPr/>
          <p:nvPr/>
        </p:nvSpPr>
        <p:spPr>
          <a:xfrm>
            <a:off x="581025" y="1909256"/>
            <a:ext cx="10848975" cy="898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E0740BE-8B39-4028-A066-BE91AE129C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73798" t="48223" r="18629" b="38315"/>
          <a:stretch/>
        </p:blipFill>
        <p:spPr>
          <a:xfrm>
            <a:off x="5678082" y="1412349"/>
            <a:ext cx="826551" cy="826551"/>
          </a:xfrm>
          <a:prstGeom prst="ellipse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8062F1F1-98D6-4CFD-B601-86ED7CA8FAEF}"/>
              </a:ext>
            </a:extLst>
          </p:cNvPr>
          <p:cNvSpPr/>
          <p:nvPr/>
        </p:nvSpPr>
        <p:spPr>
          <a:xfrm>
            <a:off x="207168" y="1656556"/>
            <a:ext cx="1916907" cy="5210966"/>
          </a:xfrm>
          <a:prstGeom prst="rect">
            <a:avLst/>
          </a:prstGeom>
          <a:gradFill flip="none" rotWithShape="1">
            <a:gsLst>
              <a:gs pos="0">
                <a:srgbClr val="329BF0">
                  <a:shade val="30000"/>
                  <a:satMod val="115000"/>
                  <a:alpha val="0"/>
                </a:srgbClr>
              </a:gs>
              <a:gs pos="50000">
                <a:srgbClr val="329BF0">
                  <a:shade val="67500"/>
                  <a:satMod val="115000"/>
                </a:srgbClr>
              </a:gs>
              <a:gs pos="100000">
                <a:srgbClr val="329BF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200"/>
              </a:spcAft>
            </a:pPr>
            <a:endParaRPr lang="en-US" b="1" dirty="0"/>
          </a:p>
          <a:p>
            <a:pPr algn="ctr">
              <a:spcAft>
                <a:spcPts val="1200"/>
              </a:spcAft>
            </a:pPr>
            <a:endParaRPr lang="en-US" b="1" dirty="0"/>
          </a:p>
          <a:p>
            <a:pPr algn="ctr">
              <a:spcAft>
                <a:spcPts val="1200"/>
              </a:spcAft>
            </a:pPr>
            <a:endParaRPr lang="en-US" b="1" dirty="0"/>
          </a:p>
          <a:p>
            <a:pPr algn="ctr">
              <a:spcAft>
                <a:spcPts val="1200"/>
              </a:spcAft>
            </a:pPr>
            <a:r>
              <a:rPr lang="en-US" sz="2400" b="1" dirty="0"/>
              <a:t>CHAPTER 11</a:t>
            </a:r>
          </a:p>
          <a:p>
            <a:pPr algn="ctr"/>
            <a:r>
              <a:rPr lang="en-US" sz="2000" dirty="0"/>
              <a:t>CLEAN &amp; UNCLEAN ANIMALS</a:t>
            </a:r>
          </a:p>
          <a:p>
            <a:pPr algn="ctr">
              <a:spcBef>
                <a:spcPts val="1200"/>
              </a:spcBef>
            </a:pPr>
            <a:r>
              <a:rPr lang="en-US" sz="1600" dirty="0"/>
              <a:t>(DIETARY LAWS)</a:t>
            </a:r>
          </a:p>
          <a:p>
            <a:endParaRPr lang="en-US" dirty="0"/>
          </a:p>
        </p:txBody>
      </p:sp>
      <p:sp>
        <p:nvSpPr>
          <p:cNvPr id="17" name="Hexagon 16">
            <a:extLst>
              <a:ext uri="{FF2B5EF4-FFF2-40B4-BE49-F238E27FC236}">
                <a16:creationId xmlns:a16="http://schemas.microsoft.com/office/drawing/2014/main" id="{BB123144-2062-47BD-BCC1-D6629F6B5B2B}"/>
              </a:ext>
            </a:extLst>
          </p:cNvPr>
          <p:cNvSpPr/>
          <p:nvPr/>
        </p:nvSpPr>
        <p:spPr>
          <a:xfrm>
            <a:off x="232046" y="850808"/>
            <a:ext cx="1869332" cy="1611493"/>
          </a:xfrm>
          <a:prstGeom prst="hexagon">
            <a:avLst>
              <a:gd name="adj" fmla="val 28444"/>
              <a:gd name="vf" fmla="val 115470"/>
            </a:avLst>
          </a:prstGeom>
          <a:solidFill>
            <a:srgbClr val="454545"/>
          </a:solidFill>
          <a:ln w="38100">
            <a:solidFill>
              <a:srgbClr val="329BF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RITUAL</a:t>
            </a:r>
          </a:p>
          <a:p>
            <a:pPr algn="ctr"/>
            <a:r>
              <a:rPr lang="en-US" sz="2400" b="1" dirty="0"/>
              <a:t>PURITY</a:t>
            </a:r>
            <a:endParaRPr lang="en-US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1439CF-0FE2-4465-9CDA-EA44F44BDF2F}"/>
              </a:ext>
            </a:extLst>
          </p:cNvPr>
          <p:cNvSpPr txBox="1"/>
          <p:nvPr/>
        </p:nvSpPr>
        <p:spPr>
          <a:xfrm>
            <a:off x="2295525" y="2455068"/>
            <a:ext cx="9664429" cy="400367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Dietary laws given first, essentially following pattern of Gen. 2:16-17</a:t>
            </a:r>
          </a:p>
          <a:p>
            <a:pPr lvl="3" defTabSz="920750">
              <a:spcAft>
                <a:spcPts val="1800"/>
              </a:spcAft>
            </a:pPr>
            <a:r>
              <a:rPr lang="en-US" i="1" dirty="0">
                <a:solidFill>
                  <a:schemeClr val="bg1"/>
                </a:solidFill>
              </a:rPr>
              <a:t>“From any tree of the garden </a:t>
            </a:r>
            <a:r>
              <a:rPr lang="en-US" i="1" u="sng" dirty="0">
                <a:solidFill>
                  <a:schemeClr val="bg1"/>
                </a:solidFill>
              </a:rPr>
              <a:t>you may eat freely</a:t>
            </a:r>
            <a:r>
              <a:rPr lang="en-US" i="1" dirty="0">
                <a:solidFill>
                  <a:schemeClr val="bg1"/>
                </a:solidFill>
              </a:rPr>
              <a:t>; but from the tree of the knowledge of good and evil </a:t>
            </a:r>
            <a:r>
              <a:rPr lang="en-US" i="1" u="sng" dirty="0">
                <a:solidFill>
                  <a:schemeClr val="bg1"/>
                </a:solidFill>
              </a:rPr>
              <a:t>you shall not eat</a:t>
            </a:r>
            <a:r>
              <a:rPr lang="en-US" i="1" dirty="0">
                <a:solidFill>
                  <a:schemeClr val="bg1"/>
                </a:solidFill>
              </a:rPr>
              <a:t>…”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Divided into categories: </a:t>
            </a:r>
          </a:p>
          <a:p>
            <a:pPr lvl="3">
              <a:spcAft>
                <a:spcPts val="1800"/>
              </a:spcAft>
            </a:pPr>
            <a:r>
              <a:rPr lang="en-US" dirty="0">
                <a:solidFill>
                  <a:schemeClr val="bg1"/>
                </a:solidFill>
              </a:rPr>
              <a:t>Land </a:t>
            </a:r>
            <a:r>
              <a:rPr lang="en-US" sz="1400" dirty="0">
                <a:solidFill>
                  <a:schemeClr val="bg1"/>
                </a:solidFill>
              </a:rPr>
              <a:t>(1-8), </a:t>
            </a:r>
            <a:r>
              <a:rPr lang="en-US" dirty="0">
                <a:solidFill>
                  <a:schemeClr val="bg1"/>
                </a:solidFill>
              </a:rPr>
              <a:t>sea </a:t>
            </a:r>
            <a:r>
              <a:rPr lang="en-US" sz="1400" dirty="0">
                <a:solidFill>
                  <a:schemeClr val="bg1"/>
                </a:solidFill>
              </a:rPr>
              <a:t>(9-11), </a:t>
            </a:r>
            <a:r>
              <a:rPr lang="en-US" dirty="0">
                <a:solidFill>
                  <a:schemeClr val="bg1"/>
                </a:solidFill>
              </a:rPr>
              <a:t>air </a:t>
            </a:r>
            <a:r>
              <a:rPr lang="en-US" sz="1400" dirty="0">
                <a:solidFill>
                  <a:schemeClr val="bg1"/>
                </a:solidFill>
              </a:rPr>
              <a:t>(13-19), </a:t>
            </a:r>
            <a:r>
              <a:rPr lang="en-US" dirty="0">
                <a:solidFill>
                  <a:schemeClr val="bg1"/>
                </a:solidFill>
              </a:rPr>
              <a:t>flying insects </a:t>
            </a:r>
            <a:r>
              <a:rPr lang="en-US" sz="1400" dirty="0">
                <a:solidFill>
                  <a:schemeClr val="bg1"/>
                </a:solidFill>
              </a:rPr>
              <a:t>(20-23) </a:t>
            </a:r>
            <a:r>
              <a:rPr lang="en-US" dirty="0">
                <a:solidFill>
                  <a:schemeClr val="bg1"/>
                </a:solidFill>
              </a:rPr>
              <a:t>and swarming land creatures </a:t>
            </a:r>
            <a:r>
              <a:rPr lang="en-US" sz="1400" dirty="0">
                <a:solidFill>
                  <a:schemeClr val="bg1"/>
                </a:solidFill>
              </a:rPr>
              <a:t>(41-43)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Overall purpose tied to 11:47:</a:t>
            </a:r>
          </a:p>
          <a:p>
            <a:pPr lvl="3">
              <a:spcAft>
                <a:spcPts val="1200"/>
              </a:spcAft>
            </a:pPr>
            <a:r>
              <a:rPr lang="en-US" i="1" dirty="0">
                <a:solidFill>
                  <a:schemeClr val="bg1"/>
                </a:solidFill>
              </a:rPr>
              <a:t>“…to make a distinction between the unclean and the clean…”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No specific reason given for classification as clean or unclean</a:t>
            </a:r>
          </a:p>
          <a:p>
            <a:pPr lvl="3">
              <a:spcAft>
                <a:spcPts val="1800"/>
              </a:spcAft>
            </a:pPr>
            <a:r>
              <a:rPr lang="en-US" dirty="0">
                <a:solidFill>
                  <a:schemeClr val="bg1"/>
                </a:solidFill>
              </a:rPr>
              <a:t>Some are carrion eaters, some not. Some have naturally detestable appearance. Etc.</a:t>
            </a:r>
          </a:p>
        </p:txBody>
      </p:sp>
    </p:spTree>
    <p:extLst>
      <p:ext uri="{BB962C8B-B14F-4D97-AF65-F5344CB8AC3E}">
        <p14:creationId xmlns:p14="http://schemas.microsoft.com/office/powerpoint/2010/main" val="361801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D5BE1D0-5C89-4BE2-A2BE-5D28CBC96AE2}"/>
              </a:ext>
            </a:extLst>
          </p:cNvPr>
          <p:cNvSpPr txBox="1"/>
          <p:nvPr/>
        </p:nvSpPr>
        <p:spPr>
          <a:xfrm>
            <a:off x="152399" y="1027906"/>
            <a:ext cx="11887200" cy="5486400"/>
          </a:xfrm>
          <a:prstGeom prst="rect">
            <a:avLst/>
          </a:prstGeom>
          <a:solidFill>
            <a:schemeClr val="tx1">
              <a:lumMod val="95000"/>
              <a:lumOff val="5000"/>
              <a:alpha val="50000"/>
            </a:schemeClr>
          </a:solidFill>
        </p:spPr>
        <p:txBody>
          <a:bodyPr wrap="square" rtlCol="0">
            <a:no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70A3F2-25D7-4080-AC9F-AA58D199B9B9}"/>
              </a:ext>
            </a:extLst>
          </p:cNvPr>
          <p:cNvSpPr txBox="1"/>
          <p:nvPr/>
        </p:nvSpPr>
        <p:spPr>
          <a:xfrm>
            <a:off x="4610101" y="399256"/>
            <a:ext cx="2971797" cy="1257300"/>
          </a:xfrm>
          <a:prstGeom prst="rect">
            <a:avLst/>
          </a:prstGeom>
          <a:solidFill>
            <a:srgbClr val="329BF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 U R I T Y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2D5AC84-DD64-42FF-A2F4-C19C147FC665}"/>
              </a:ext>
            </a:extLst>
          </p:cNvPr>
          <p:cNvSpPr/>
          <p:nvPr/>
        </p:nvSpPr>
        <p:spPr>
          <a:xfrm>
            <a:off x="5618956" y="1348580"/>
            <a:ext cx="954088" cy="9540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A0BCFDF-5F54-45EC-B832-331F7A3E1356}"/>
              </a:ext>
            </a:extLst>
          </p:cNvPr>
          <p:cNvSpPr/>
          <p:nvPr/>
        </p:nvSpPr>
        <p:spPr>
          <a:xfrm>
            <a:off x="581025" y="1909256"/>
            <a:ext cx="10848975" cy="898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E0740BE-8B39-4028-A066-BE91AE129C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73798" t="48223" r="18629" b="38315"/>
          <a:stretch/>
        </p:blipFill>
        <p:spPr>
          <a:xfrm>
            <a:off x="5678082" y="1412349"/>
            <a:ext cx="826551" cy="826551"/>
          </a:xfrm>
          <a:prstGeom prst="ellipse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16FA460-8F22-45E0-8CB2-C7A256EF3C27}"/>
              </a:ext>
            </a:extLst>
          </p:cNvPr>
          <p:cNvSpPr/>
          <p:nvPr/>
        </p:nvSpPr>
        <p:spPr>
          <a:xfrm>
            <a:off x="207168" y="1656556"/>
            <a:ext cx="1916907" cy="5210966"/>
          </a:xfrm>
          <a:prstGeom prst="rect">
            <a:avLst/>
          </a:prstGeom>
          <a:gradFill flip="none" rotWithShape="1">
            <a:gsLst>
              <a:gs pos="0">
                <a:srgbClr val="329BF0">
                  <a:shade val="30000"/>
                  <a:satMod val="115000"/>
                  <a:alpha val="0"/>
                </a:srgbClr>
              </a:gs>
              <a:gs pos="50000">
                <a:srgbClr val="329BF0">
                  <a:shade val="67500"/>
                  <a:satMod val="115000"/>
                </a:srgbClr>
              </a:gs>
              <a:gs pos="100000">
                <a:srgbClr val="329BF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200"/>
              </a:spcAft>
            </a:pPr>
            <a:endParaRPr lang="en-US" b="1" dirty="0"/>
          </a:p>
          <a:p>
            <a:pPr algn="ctr">
              <a:spcAft>
                <a:spcPts val="1200"/>
              </a:spcAft>
            </a:pPr>
            <a:endParaRPr lang="en-US" b="1" dirty="0"/>
          </a:p>
          <a:p>
            <a:pPr algn="ctr">
              <a:spcAft>
                <a:spcPts val="1200"/>
              </a:spcAft>
            </a:pPr>
            <a:endParaRPr lang="en-US" b="1" dirty="0"/>
          </a:p>
          <a:p>
            <a:pPr algn="ctr">
              <a:spcAft>
                <a:spcPts val="1200"/>
              </a:spcAft>
            </a:pPr>
            <a:r>
              <a:rPr lang="en-US" sz="2400" b="1" dirty="0"/>
              <a:t>CHAPTER 12</a:t>
            </a:r>
          </a:p>
          <a:p>
            <a:pPr algn="ctr"/>
            <a:r>
              <a:rPr lang="en-US" sz="2000" dirty="0"/>
              <a:t>CHILDBIRTH</a:t>
            </a:r>
          </a:p>
          <a:p>
            <a:endParaRPr lang="en-US" dirty="0"/>
          </a:p>
        </p:txBody>
      </p:sp>
      <p:sp>
        <p:nvSpPr>
          <p:cNvPr id="12" name="Hexagon 11">
            <a:extLst>
              <a:ext uri="{FF2B5EF4-FFF2-40B4-BE49-F238E27FC236}">
                <a16:creationId xmlns:a16="http://schemas.microsoft.com/office/drawing/2014/main" id="{C70D0A01-F4B9-4F09-BEBA-5A22FD01DE5A}"/>
              </a:ext>
            </a:extLst>
          </p:cNvPr>
          <p:cNvSpPr/>
          <p:nvPr/>
        </p:nvSpPr>
        <p:spPr>
          <a:xfrm>
            <a:off x="232046" y="850808"/>
            <a:ext cx="1869332" cy="1611493"/>
          </a:xfrm>
          <a:prstGeom prst="hexagon">
            <a:avLst>
              <a:gd name="adj" fmla="val 28444"/>
              <a:gd name="vf" fmla="val 115470"/>
            </a:avLst>
          </a:prstGeom>
          <a:solidFill>
            <a:srgbClr val="454545"/>
          </a:solidFill>
          <a:ln w="38100">
            <a:solidFill>
              <a:srgbClr val="329BF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RITUAL</a:t>
            </a:r>
          </a:p>
          <a:p>
            <a:pPr algn="ctr"/>
            <a:r>
              <a:rPr lang="en-US" sz="2400" b="1" dirty="0"/>
              <a:t>PURITY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9AC6EC3-58DA-418C-B1D6-45A3D89D49E3}"/>
              </a:ext>
            </a:extLst>
          </p:cNvPr>
          <p:cNvSpPr txBox="1"/>
          <p:nvPr/>
        </p:nvSpPr>
        <p:spPr>
          <a:xfrm>
            <a:off x="2295525" y="2455068"/>
            <a:ext cx="9664429" cy="400367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Why is uncleanness associated with childbirth?</a:t>
            </a:r>
          </a:p>
          <a:p>
            <a:pPr lvl="3"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</a:rPr>
              <a:t>Unclean </a:t>
            </a:r>
            <a:r>
              <a:rPr lang="en-US" u="sng" dirty="0">
                <a:solidFill>
                  <a:schemeClr val="bg1"/>
                </a:solidFill>
              </a:rPr>
              <a:t>does not</a:t>
            </a:r>
            <a:r>
              <a:rPr lang="en-US" dirty="0">
                <a:solidFill>
                  <a:schemeClr val="bg1"/>
                </a:solidFill>
              </a:rPr>
              <a:t> equate to sinful - mother or child.</a:t>
            </a:r>
          </a:p>
          <a:p>
            <a:pPr lvl="3"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</a:rPr>
              <a:t>Association with discharge of blood (12:2, 7; ref 15:19)</a:t>
            </a:r>
          </a:p>
          <a:p>
            <a:pPr lvl="3"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</a:rPr>
              <a:t>Not all loss of bodily fluids (or even blood) considered unclean (spit, sweat, nosebleed, etc.). </a:t>
            </a:r>
          </a:p>
          <a:p>
            <a:pPr lvl="3"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</a:rPr>
              <a:t>Difference seems to be linked to association with giving life.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Difference in time of purification for boy </a:t>
            </a:r>
            <a:r>
              <a:rPr lang="en-US" dirty="0">
                <a:solidFill>
                  <a:schemeClr val="bg1"/>
                </a:solidFill>
              </a:rPr>
              <a:t>(40 days) </a:t>
            </a:r>
            <a:r>
              <a:rPr lang="en-US" sz="2000" b="1" dirty="0">
                <a:solidFill>
                  <a:schemeClr val="bg1"/>
                </a:solidFill>
              </a:rPr>
              <a:t>vs. girl </a:t>
            </a:r>
            <a:r>
              <a:rPr lang="en-US" dirty="0">
                <a:solidFill>
                  <a:schemeClr val="bg1"/>
                </a:solidFill>
              </a:rPr>
              <a:t>(80 days)</a:t>
            </a:r>
            <a:endParaRPr lang="en-US" sz="2000" b="1" dirty="0">
              <a:solidFill>
                <a:schemeClr val="bg1"/>
              </a:solidFill>
            </a:endParaRPr>
          </a:p>
          <a:p>
            <a:pPr lvl="3">
              <a:spcAft>
                <a:spcPts val="600"/>
              </a:spcAft>
            </a:pP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70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3325</TotalTime>
  <Words>917</Words>
  <Application>Microsoft Office PowerPoint</Application>
  <PresentationFormat>Widescreen</PresentationFormat>
  <Paragraphs>124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Higginbotham, Adam</dc:creator>
  <cp:lastModifiedBy>Higginbotham, Adam</cp:lastModifiedBy>
  <cp:revision>139</cp:revision>
  <cp:lastPrinted>2020-01-22T22:33:20Z</cp:lastPrinted>
  <dcterms:created xsi:type="dcterms:W3CDTF">2020-01-10T17:37:02Z</dcterms:created>
  <dcterms:modified xsi:type="dcterms:W3CDTF">2020-03-05T14:27:21Z</dcterms:modified>
</cp:coreProperties>
</file>