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404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116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348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850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919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47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07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347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565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744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138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499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135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229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490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667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831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0276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714E5-B3C4-4544-AC45-29EBA50797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alpha val="72000"/>
                    </a:schemeClr>
                  </a:glow>
                </a:effectLst>
              </a:rPr>
              <a:t>Melting a cold heart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7F7DB-71E6-40EF-B585-B6E420D246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5" y="3602038"/>
            <a:ext cx="6205692" cy="488181"/>
          </a:xfrm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Rekindling a desire for God</a:t>
            </a:r>
          </a:p>
        </p:txBody>
      </p:sp>
    </p:spTree>
    <p:extLst>
      <p:ext uri="{BB962C8B-B14F-4D97-AF65-F5344CB8AC3E}">
        <p14:creationId xmlns:p14="http://schemas.microsoft.com/office/powerpoint/2010/main" val="1719955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FC4FC-2685-45B7-8480-A8EA96E10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 for a broken heart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AB38F-5953-48FD-9CA3-60CC6E98B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To create a pure heart, there needs to be a cleansing of the hard one</a:t>
            </a:r>
          </a:p>
          <a:p>
            <a:r>
              <a:rPr lang="en-US" sz="2800" dirty="0"/>
              <a:t>Difficult, but ultimately good</a:t>
            </a:r>
          </a:p>
          <a:p>
            <a:pPr lvl="1"/>
            <a:r>
              <a:rPr lang="en-US" sz="2400" dirty="0"/>
              <a:t>Deut. 8:2-3, 5</a:t>
            </a:r>
          </a:p>
          <a:p>
            <a:pPr lvl="1"/>
            <a:r>
              <a:rPr lang="en-US" sz="2400" dirty="0"/>
              <a:t>Heb. 12:3-12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D78221-14A0-48A3-899E-E74F331277C5}"/>
              </a:ext>
            </a:extLst>
          </p:cNvPr>
          <p:cNvSpPr txBox="1"/>
          <p:nvPr/>
        </p:nvSpPr>
        <p:spPr>
          <a:xfrm>
            <a:off x="1141413" y="1779638"/>
            <a:ext cx="9905998" cy="43851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r>
              <a:rPr lang="en-US" sz="2400" u="sng" dirty="0">
                <a:solidFill>
                  <a:srgbClr val="002060"/>
                </a:solidFill>
              </a:rPr>
              <a:t>“Break My Heart, Dear Lord”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Break my heart, dear Lord. Tear the barriers down.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Show me in convicting tears the glories of your crown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My heart is hard; My soul so weak! The ways of evil cut so deep!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I need you Lord to come inside and gently break my heart.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My sin is great and I can’t see the glories set for me.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Show me Father where to start and gently break my heart.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My heart is hard; My soul so weak! The ways of evil cut so deep!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I need you Lord to come inside and gently break my heart.</a:t>
            </a:r>
          </a:p>
        </p:txBody>
      </p:sp>
    </p:spTree>
    <p:extLst>
      <p:ext uri="{BB962C8B-B14F-4D97-AF65-F5344CB8AC3E}">
        <p14:creationId xmlns:p14="http://schemas.microsoft.com/office/powerpoint/2010/main" val="3295242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FC4FC-2685-45B7-8480-A8EA96E10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 up with a knowledge of </a:t>
            </a:r>
            <a:r>
              <a:rPr lang="en-US" dirty="0" err="1"/>
              <a:t>christ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AB38F-5953-48FD-9CA3-60CC6E98B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Correlation between numbness and a lack of being in the Word</a:t>
            </a:r>
          </a:p>
          <a:p>
            <a:r>
              <a:rPr lang="en-US" sz="2800" dirty="0"/>
              <a:t>Having been broken down, we need true nourishment to begin rebuilding</a:t>
            </a:r>
          </a:p>
          <a:p>
            <a:pPr lvl="1"/>
            <a:r>
              <a:rPr lang="en-US" sz="2400" dirty="0"/>
              <a:t>1 Pet. 1:24-2:5</a:t>
            </a:r>
          </a:p>
        </p:txBody>
      </p:sp>
    </p:spTree>
    <p:extLst>
      <p:ext uri="{BB962C8B-B14F-4D97-AF65-F5344CB8AC3E}">
        <p14:creationId xmlns:p14="http://schemas.microsoft.com/office/powerpoint/2010/main" val="3362206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FC4FC-2685-45B7-8480-A8EA96E10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Determine to obey and follow – no arguing!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AB38F-5953-48FD-9CA3-60CC6E98B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To let Christ reign in me, I </a:t>
            </a:r>
            <a:r>
              <a:rPr lang="en-US" sz="2800" u="sng" dirty="0"/>
              <a:t>must</a:t>
            </a:r>
            <a:r>
              <a:rPr lang="en-US" sz="2800" dirty="0"/>
              <a:t> trust</a:t>
            </a:r>
          </a:p>
          <a:p>
            <a:r>
              <a:rPr lang="en-US" sz="2800" dirty="0"/>
              <a:t>Even if it doesn’t immediately make sense…</a:t>
            </a:r>
          </a:p>
          <a:p>
            <a:pPr lvl="1"/>
            <a:r>
              <a:rPr lang="en-US" sz="2400" dirty="0"/>
              <a:t>Jn. 6:60-69</a:t>
            </a:r>
          </a:p>
        </p:txBody>
      </p:sp>
    </p:spTree>
    <p:extLst>
      <p:ext uri="{BB962C8B-B14F-4D97-AF65-F5344CB8AC3E}">
        <p14:creationId xmlns:p14="http://schemas.microsoft.com/office/powerpoint/2010/main" val="3093062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FC4FC-2685-45B7-8480-A8EA96E10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him dictate your thoughts and motives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AB38F-5953-48FD-9CA3-60CC6E98B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Rom. 12:1</a:t>
            </a:r>
          </a:p>
          <a:p>
            <a:r>
              <a:rPr lang="en-US" sz="2800" dirty="0"/>
              <a:t>Once we have given ourselves to God, His Word is the only thing that should motivate</a:t>
            </a:r>
          </a:p>
          <a:p>
            <a:pPr lvl="1"/>
            <a:r>
              <a:rPr lang="en-US" sz="2400" dirty="0"/>
              <a:t>1 Pet. 1:13-16</a:t>
            </a:r>
          </a:p>
          <a:p>
            <a:pPr lvl="1"/>
            <a:r>
              <a:rPr lang="en-US" sz="2400" dirty="0"/>
              <a:t>“Be holy, because I am holy.”</a:t>
            </a:r>
          </a:p>
        </p:txBody>
      </p:sp>
    </p:spTree>
    <p:extLst>
      <p:ext uri="{BB962C8B-B14F-4D97-AF65-F5344CB8AC3E}">
        <p14:creationId xmlns:p14="http://schemas.microsoft.com/office/powerpoint/2010/main" val="1024270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41</TotalTime>
  <Words>167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Tw Cen MT</vt:lpstr>
      <vt:lpstr>Circuit</vt:lpstr>
      <vt:lpstr>Melting a cold heart</vt:lpstr>
      <vt:lpstr>Pray for a broken heart</vt:lpstr>
      <vt:lpstr>Fill up with a knowledge of christ</vt:lpstr>
      <vt:lpstr>Determine to obey and follow – no arguing!</vt:lpstr>
      <vt:lpstr>Let him dictate your thoughts and motives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Melting a cold heart</dc:title>
  <dc:creator>Adam Higginbotham</dc:creator>
  <cp:lastModifiedBy>Adam Higginbotham</cp:lastModifiedBy>
  <cp:revision>3</cp:revision>
  <dcterms:created xsi:type="dcterms:W3CDTF">2017-07-30T11:27:28Z</dcterms:created>
  <dcterms:modified xsi:type="dcterms:W3CDTF">2017-07-30T12:09:11Z</dcterms:modified>
</cp:coreProperties>
</file>