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2" r:id="rId3"/>
    <p:sldId id="290" r:id="rId4"/>
    <p:sldId id="258" r:id="rId5"/>
    <p:sldId id="293" r:id="rId6"/>
    <p:sldId id="301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7D"/>
    <a:srgbClr val="FFFFFF"/>
    <a:srgbClr val="329BF0"/>
    <a:srgbClr val="AB272F"/>
    <a:srgbClr val="19D2B9"/>
    <a:srgbClr val="FFD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4A45-4B22-4CD2-B85A-BF52EEFA5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6667E-8158-4F84-89CE-9ABCE39CD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4EE24-7D44-441F-A364-5B43D674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E19A2-A329-4266-9ACA-981A5740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46DD8-0DA1-42B5-8B75-52462E24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38C1-E655-4217-A09E-6317DA15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41AAD-D549-4C4B-A088-EE56ED664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97907-3902-479F-9103-520CD411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27A28-ECA0-4CD2-B575-BF6004D6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CBE8-A46E-4490-89A7-F0EC2CFE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6D4AF-7054-49B5-8CC5-2AEA5728C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90539-2E14-409E-9361-0F528D77D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17E2-1A54-44BD-B41C-1887BCA6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9B65E-2777-4A0B-AEDC-39A5FE04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A9A45-D94A-4649-9117-30F0D0F3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7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B9BF-3905-41F5-A3AA-7B8B5130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8D41-5FAE-4722-B92F-B94E8E371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34C40-283B-4FA0-BE9C-30901CD4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E11D-FAF3-4465-8050-E875C8BA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57505-2746-4105-AD54-7563A133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FE5F-D83C-4F76-B266-FD0DA777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23773-29CD-43BC-9449-2ACABC548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60354-54C1-4E7D-80F0-CF1179A6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68879-66CD-41B3-89A5-DBCB3371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4E623-8CAF-4D80-BB35-E2A61122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9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F1D7-7B28-471E-8372-4880EA69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1968-E4EF-4590-8D59-86619D012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11D48-5571-4540-990F-064F6DAED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37B1E-D26D-45C3-83AD-BF192B5D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AA582-5606-4BFD-AAB9-9E040D78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57B60-86CB-4769-A369-C9F2E0B3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1F22-6D3D-476B-809B-A2BC4E69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38F7-5CE5-4BD9-BBD1-DBF65F765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9EB8D-C5C1-4D0C-B540-D628A95AE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19FA3-8AC2-4645-A5BD-7689E483C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5371F-CC7F-4E46-95D1-CFA620EF9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F9850-BFFC-4674-9FEE-B343580E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6F9A5-32D7-40F1-B298-237E37D2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7E3CC-51BE-43BC-A410-91856ABC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2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1E7A-82CA-41C4-8D5C-F49C3EFF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E5868-2EE0-41CC-A323-2F61B02E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C79B2-D8FD-41A5-967A-AAB56B23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5C19B-F2E3-47E1-B062-DAABFAF3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8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D98A9-11E3-43EE-A912-E8B1BE4E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D62BD-33A8-4505-B8E8-88D71691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2F0C4-B2FF-4FED-B6D4-32E9987F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6FA2-9B75-48CC-8C79-A62129E3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5E2E6-E280-47E5-AC9B-F7CDD4FB5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4A65F-3BE8-45DE-BEAC-277AD914F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6530E-DD26-462B-91CB-1F382B1F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7FD9A-AC3E-466A-A4EC-4946B498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F5D75-15A0-4297-80A8-40B6F1F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E2E9-D5FD-42E4-B6FA-38F977D6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3870F-7270-44C4-A4A3-E58B678E5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E7A6C-E95F-4850-8B70-9F66C245E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C9EEF-00EA-4A5C-9AB1-7257F3AE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BC787-C66F-4B61-B55F-11F6907C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AF42-2E6E-44FC-B729-4F370F71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9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1C97D-AFD8-4680-BBF6-8664BDDA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B9674-8D3D-48E7-BE3C-FDEB5BF0E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4621-53AC-4992-B27E-E321AEED5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00A4-A832-4537-816B-59BDEF5CCA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342EE-96CE-4B75-84B5-51CF5FA22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CF8A0-9694-4983-AACC-5F12D3D45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8C22-78CC-4B83-8DEC-F875D34D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9188-35F8-4ED4-A6DA-FABBAB2AE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70BE7-EB2E-46F3-9267-E55F7F7AD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C4E23-8108-487C-8440-ADA6432E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FD5E9F6-08DE-4904-9BD4-DA16B5554074}"/>
              </a:ext>
            </a:extLst>
          </p:cNvPr>
          <p:cNvSpPr txBox="1"/>
          <p:nvPr/>
        </p:nvSpPr>
        <p:spPr>
          <a:xfrm>
            <a:off x="4610101" y="398036"/>
            <a:ext cx="2971797" cy="1257300"/>
          </a:xfrm>
          <a:prstGeom prst="rect">
            <a:avLst/>
          </a:prstGeom>
          <a:solidFill>
            <a:srgbClr val="9933FF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 A Y   O F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 T O N E M E N T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19779F0-0640-4244-8C29-29F6015A0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77" t="53789" r="43887" b="25345"/>
          <a:stretch/>
        </p:blipFill>
        <p:spPr>
          <a:xfrm>
            <a:off x="5618090" y="1359917"/>
            <a:ext cx="939436" cy="939436"/>
          </a:xfrm>
          <a:prstGeom prst="ellipse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68E0C9E-5424-4EFE-881E-35502BC894A1}"/>
              </a:ext>
            </a:extLst>
          </p:cNvPr>
          <p:cNvSpPr txBox="1"/>
          <p:nvPr/>
        </p:nvSpPr>
        <p:spPr>
          <a:xfrm>
            <a:off x="564932" y="2686361"/>
            <a:ext cx="5364814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9:7-10</a:t>
            </a:r>
          </a:p>
          <a:p>
            <a:pPr lvl="1">
              <a:spcAft>
                <a:spcPts val="1800"/>
              </a:spcAft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the high priest alone enters the second room, and that only once a year, and never without blood, which he offers for himself and for the sins of the people committed in ignorance.”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9CD575-4E5C-4861-B40C-AEF473D9D497}"/>
              </a:ext>
            </a:extLst>
          </p:cNvPr>
          <p:cNvSpPr txBox="1"/>
          <p:nvPr/>
        </p:nvSpPr>
        <p:spPr>
          <a:xfrm>
            <a:off x="6262255" y="2686360"/>
            <a:ext cx="5364814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Day of Atonement has come!</a:t>
            </a:r>
          </a:p>
          <a:p>
            <a:pPr lvl="2"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Jer. 31:31-34, 38-40</a:t>
            </a:r>
          </a:p>
          <a:p>
            <a:pPr lvl="2"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4:16-21</a:t>
            </a:r>
          </a:p>
          <a:p>
            <a:pPr lvl="2"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9:11-14</a:t>
            </a:r>
          </a:p>
          <a:p>
            <a:pPr lvl="2">
              <a:spcAft>
                <a:spcPts val="180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A75A69-E80E-41E8-B7A7-89E03249FE28}"/>
              </a:ext>
            </a:extLst>
          </p:cNvPr>
          <p:cNvGrpSpPr/>
          <p:nvPr/>
        </p:nvGrpSpPr>
        <p:grpSpPr>
          <a:xfrm>
            <a:off x="5615709" y="1357745"/>
            <a:ext cx="942109" cy="942109"/>
            <a:chOff x="5615709" y="1357745"/>
            <a:chExt cx="942109" cy="94210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43879F3-4122-485D-8F94-EB4EFE635DC8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C112601-25AD-4F40-93BA-8D553FCBDD6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FEEF514-97EE-4A4C-9D44-4FD92201DA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7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96890-D390-4E84-9421-D42D1E398596}"/>
              </a:ext>
            </a:extLst>
          </p:cNvPr>
          <p:cNvSpPr/>
          <p:nvPr/>
        </p:nvSpPr>
        <p:spPr>
          <a:xfrm>
            <a:off x="1371600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SACRIFICE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0FF6A7-C3A3-4093-AF61-9F36658359FB}"/>
              </a:ext>
            </a:extLst>
          </p:cNvPr>
          <p:cNvGrpSpPr/>
          <p:nvPr/>
        </p:nvGrpSpPr>
        <p:grpSpPr>
          <a:xfrm>
            <a:off x="2375765" y="1500805"/>
            <a:ext cx="954088" cy="954088"/>
            <a:chOff x="2503703" y="1504886"/>
            <a:chExt cx="954088" cy="9540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C16BE1-EA2D-42AE-A48C-49FC2FC5627E}"/>
                </a:ext>
              </a:extLst>
            </p:cNvPr>
            <p:cNvSpPr/>
            <p:nvPr/>
          </p:nvSpPr>
          <p:spPr>
            <a:xfrm>
              <a:off x="2503703" y="1504886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Content Placeholder 10" descr="Goat">
              <a:extLst>
                <a:ext uri="{FF2B5EF4-FFF2-40B4-BE49-F238E27FC236}">
                  <a16:creationId xmlns:a16="http://schemas.microsoft.com/office/drawing/2014/main" id="{22307A28-2D98-42AD-848C-EEB6347D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37847" y="1639030"/>
              <a:ext cx="685800" cy="685800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346720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daily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(9:7)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of goats and calves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(9:12)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Tabernacle and implements purified with blood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(9:21)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able to perfect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 of sins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03195D-C276-4A0D-AA73-D4AE02FC59F9}"/>
              </a:ext>
            </a:extLst>
          </p:cNvPr>
          <p:cNvSpPr/>
          <p:nvPr/>
        </p:nvSpPr>
        <p:spPr>
          <a:xfrm>
            <a:off x="1371599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</a:t>
            </a:r>
          </a:p>
          <a:p>
            <a:pPr algn="ctr"/>
            <a:r>
              <a:rPr lang="en-US" sz="2400" dirty="0"/>
              <a:t>SACRIFICE</a:t>
            </a:r>
            <a:endParaRPr lang="en-US" sz="3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E3501DA-8B02-4D7E-B122-0723DA652B9A}"/>
              </a:ext>
            </a:extLst>
          </p:cNvPr>
          <p:cNvGrpSpPr/>
          <p:nvPr/>
        </p:nvGrpSpPr>
        <p:grpSpPr>
          <a:xfrm>
            <a:off x="2387744" y="1504014"/>
            <a:ext cx="942109" cy="942109"/>
            <a:chOff x="5615709" y="1357745"/>
            <a:chExt cx="942109" cy="94210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AC0CA41-BE97-4A76-843B-45160444115F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25CCE1-01C1-417E-AA01-713D32B3A2DE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8A1EC7D-1587-46FB-ABEB-A4693FD92E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F63863A-81BB-4D2E-80B5-E66023727B72}"/>
              </a:ext>
            </a:extLst>
          </p:cNvPr>
          <p:cNvSpPr txBox="1"/>
          <p:nvPr/>
        </p:nvSpPr>
        <p:spPr>
          <a:xfrm>
            <a:off x="6314211" y="2686360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Once, for all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(9:28)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own body and blood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(10:10; 9:14)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Believers purified / sanctified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(10:10)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Believers are perfected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will not remember their sin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(10:17)</a:t>
            </a:r>
          </a:p>
        </p:txBody>
      </p:sp>
    </p:spTree>
    <p:extLst>
      <p:ext uri="{BB962C8B-B14F-4D97-AF65-F5344CB8AC3E}">
        <p14:creationId xmlns:p14="http://schemas.microsoft.com/office/powerpoint/2010/main" val="15041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357111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physical lineage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(7:16)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 / temporary tenure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(7:23)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gifts / sacrifices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(8:34)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access to sacred space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(9:6-7)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938196-9306-4E65-AF7C-BF0307DA8D20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PRIESTHOOD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C98D3E-E728-4313-86B1-CE583B645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593" t="8324" r="13137" b="8795"/>
          <a:stretch/>
        </p:blipFill>
        <p:spPr>
          <a:xfrm>
            <a:off x="5623175" y="1500805"/>
            <a:ext cx="954090" cy="954088"/>
          </a:xfrm>
          <a:prstGeom prst="ellipse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7F488B-80F6-4E5C-884E-3D373793030F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 </a:t>
            </a:r>
          </a:p>
          <a:p>
            <a:pPr algn="ctr"/>
            <a:r>
              <a:rPr lang="en-US" sz="2400" dirty="0"/>
              <a:t>PRIEST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3C1097D-65A9-49E8-9638-EAAA286D3162}"/>
              </a:ext>
            </a:extLst>
          </p:cNvPr>
          <p:cNvGrpSpPr/>
          <p:nvPr/>
        </p:nvGrpSpPr>
        <p:grpSpPr>
          <a:xfrm>
            <a:off x="5624945" y="1512784"/>
            <a:ext cx="942109" cy="942109"/>
            <a:chOff x="5615709" y="1357745"/>
            <a:chExt cx="942109" cy="94210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14A3159-FE36-474E-BB58-B4458FABAD9B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CA1C3E-913C-4674-A6F9-EB307BA17BAF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EA9695B-D2EC-4677-AA30-F6F5AB534A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4C6843A-D5F2-4C4D-B098-ED9DEF9CD37F}"/>
              </a:ext>
            </a:extLst>
          </p:cNvPr>
          <p:cNvSpPr txBox="1"/>
          <p:nvPr/>
        </p:nvSpPr>
        <p:spPr>
          <a:xfrm>
            <a:off x="6303820" y="2686360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“…a Son of God”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(7:1-3)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priest forever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(7:17)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Himself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(9:14)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Dwells in the holiest place and provides access through Himself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(9:24;  10:12, 19-20)</a:t>
            </a:r>
          </a:p>
        </p:txBody>
      </p:sp>
    </p:spTree>
    <p:extLst>
      <p:ext uri="{BB962C8B-B14F-4D97-AF65-F5344CB8AC3E}">
        <p14:creationId xmlns:p14="http://schemas.microsoft.com/office/powerpoint/2010/main" val="135454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357111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“Milk” to train in distinguishing clean from unclean and good from evil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(5:14)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Perfected nothing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(7:19)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 of heavenly things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(8:5)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Concerned food, drink and ritual washing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(9:10)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Brought consciousness of sin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(10:2)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EE660D-A102-42FE-830F-6C3E849945A3}"/>
              </a:ext>
            </a:extLst>
          </p:cNvPr>
          <p:cNvSpPr/>
          <p:nvPr/>
        </p:nvSpPr>
        <p:spPr>
          <a:xfrm>
            <a:off x="7780048" y="431171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COVENANT</a:t>
            </a:r>
          </a:p>
          <a:p>
            <a:pPr algn="ctr"/>
            <a:r>
              <a:rPr lang="en-US" sz="2400" dirty="0"/>
              <a:t>LAWS</a:t>
            </a:r>
            <a:endParaRPr lang="en-US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59DF1C-F765-4390-B86D-C4B4BD521F27}"/>
              </a:ext>
            </a:extLst>
          </p:cNvPr>
          <p:cNvGrpSpPr/>
          <p:nvPr/>
        </p:nvGrpSpPr>
        <p:grpSpPr>
          <a:xfrm>
            <a:off x="8783708" y="1500805"/>
            <a:ext cx="954088" cy="954088"/>
            <a:chOff x="5618956" y="1348580"/>
            <a:chExt cx="954088" cy="95408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4879A44-15C5-4E46-9990-BC2CD78C03F1}"/>
                </a:ext>
              </a:extLst>
            </p:cNvPr>
            <p:cNvSpPr/>
            <p:nvPr/>
          </p:nvSpPr>
          <p:spPr>
            <a:xfrm>
              <a:off x="5618956" y="1348580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E09FC6D-C956-4CF0-9F49-9EDF9AF1E5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l="73798" t="48223" r="18629" b="38315"/>
            <a:stretch/>
          </p:blipFill>
          <p:spPr>
            <a:xfrm>
              <a:off x="5678082" y="1412349"/>
              <a:ext cx="826551" cy="826551"/>
            </a:xfrm>
            <a:prstGeom prst="ellipse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4697D84-A391-4855-B76C-5619D8EDF79B}"/>
              </a:ext>
            </a:extLst>
          </p:cNvPr>
          <p:cNvSpPr/>
          <p:nvPr/>
        </p:nvSpPr>
        <p:spPr>
          <a:xfrm>
            <a:off x="7775404" y="463055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</a:t>
            </a:r>
          </a:p>
          <a:p>
            <a:pPr algn="ctr"/>
            <a:r>
              <a:rPr lang="en-US" sz="2400" dirty="0"/>
              <a:t>LAW</a:t>
            </a:r>
            <a:endParaRPr lang="en-US" sz="1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552DEAE-F71E-4F5E-9E8B-CC97A826321C}"/>
              </a:ext>
            </a:extLst>
          </p:cNvPr>
          <p:cNvGrpSpPr/>
          <p:nvPr/>
        </p:nvGrpSpPr>
        <p:grpSpPr>
          <a:xfrm>
            <a:off x="8785296" y="1502393"/>
            <a:ext cx="942109" cy="942109"/>
            <a:chOff x="5615709" y="1357745"/>
            <a:chExt cx="942109" cy="94210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1F799E2-C348-46BB-946B-BF6852EF7B91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89DC05C-8FC2-4DD1-B942-8B8DCED0AB1A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ED59B35-C21C-4ED5-9591-4D15DFFA14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E50DE0C-2788-4211-8787-2B7C70AD34F0}"/>
              </a:ext>
            </a:extLst>
          </p:cNvPr>
          <p:cNvSpPr txBox="1"/>
          <p:nvPr/>
        </p:nvSpPr>
        <p:spPr>
          <a:xfrm>
            <a:off x="6303822" y="2686360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is fully imprinted in the minds and on the hearts of God’s people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(8:10)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Perfected through Christ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(10:14)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 of heavenly things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 sprinkled clean from evil conscience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(10:22)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Brings true knowledge of God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(10:11)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5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4EA250-A473-4936-A49D-6C038C6D9F4E}"/>
              </a:ext>
            </a:extLst>
          </p:cNvPr>
          <p:cNvSpPr txBox="1"/>
          <p:nvPr/>
        </p:nvSpPr>
        <p:spPr>
          <a:xfrm>
            <a:off x="5143656" y="3076151"/>
            <a:ext cx="190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1:1-4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1976004" y="3598529"/>
            <a:ext cx="823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“He is the radiance of [God’s] glory, the exact expression of His nature..”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B08C73-94B5-4799-9187-5936326FE1A2}"/>
              </a:ext>
            </a:extLst>
          </p:cNvPr>
          <p:cNvSpPr/>
          <p:nvPr/>
        </p:nvSpPr>
        <p:spPr>
          <a:xfrm>
            <a:off x="1371599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</a:t>
            </a:r>
          </a:p>
          <a:p>
            <a:pPr algn="ctr"/>
            <a:r>
              <a:rPr lang="en-US" sz="2400" dirty="0"/>
              <a:t>SACRIFICE</a:t>
            </a:r>
            <a:endParaRPr lang="en-US" sz="32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DC7769-D024-4AF4-9E4F-C8A5AD94156B}"/>
              </a:ext>
            </a:extLst>
          </p:cNvPr>
          <p:cNvGrpSpPr/>
          <p:nvPr/>
        </p:nvGrpSpPr>
        <p:grpSpPr>
          <a:xfrm>
            <a:off x="2387744" y="1504014"/>
            <a:ext cx="942109" cy="942109"/>
            <a:chOff x="5615709" y="1357745"/>
            <a:chExt cx="942109" cy="94210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11BCBBC-13A3-4409-8E07-55AB057AB56B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C77000C-15C9-4CBC-9889-D4E8F37D7DA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79D488-F341-423D-B6C4-F378BF3CCC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0881D63-7A6C-479A-A026-A3CBF54E9035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 </a:t>
            </a:r>
          </a:p>
          <a:p>
            <a:pPr algn="ctr"/>
            <a:r>
              <a:rPr lang="en-US" sz="2400" dirty="0"/>
              <a:t>PRIEST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A0AE11-032D-49F7-8638-3D9B513AA6CC}"/>
              </a:ext>
            </a:extLst>
          </p:cNvPr>
          <p:cNvGrpSpPr/>
          <p:nvPr/>
        </p:nvGrpSpPr>
        <p:grpSpPr>
          <a:xfrm>
            <a:off x="5624945" y="1512784"/>
            <a:ext cx="942109" cy="942109"/>
            <a:chOff x="5615709" y="1357745"/>
            <a:chExt cx="942109" cy="94210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EA1FB47-5AE5-4DBE-B7ED-3B194C8AA43F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4839153-CB36-4D51-ACB4-2E4B1BE82E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0C7DDE-A33D-4E44-9D33-9AF3D9E44C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C68645D-29D6-4CBB-BC67-CEAAE2AC489C}"/>
              </a:ext>
            </a:extLst>
          </p:cNvPr>
          <p:cNvSpPr/>
          <p:nvPr/>
        </p:nvSpPr>
        <p:spPr>
          <a:xfrm>
            <a:off x="7775404" y="463055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PERFECT</a:t>
            </a:r>
          </a:p>
          <a:p>
            <a:pPr algn="ctr"/>
            <a:r>
              <a:rPr lang="en-US" sz="2400" dirty="0"/>
              <a:t>LAW</a:t>
            </a:r>
            <a:endParaRPr lang="en-US" sz="16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111A966-850B-4ECD-B97E-125B711AA261}"/>
              </a:ext>
            </a:extLst>
          </p:cNvPr>
          <p:cNvGrpSpPr/>
          <p:nvPr/>
        </p:nvGrpSpPr>
        <p:grpSpPr>
          <a:xfrm>
            <a:off x="8785296" y="1502393"/>
            <a:ext cx="942109" cy="942109"/>
            <a:chOff x="5615709" y="1357745"/>
            <a:chExt cx="942109" cy="94210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8189B2D-F9C4-4FE6-B2A6-A4F0E74870DF}"/>
                </a:ext>
              </a:extLst>
            </p:cNvPr>
            <p:cNvSpPr/>
            <p:nvPr/>
          </p:nvSpPr>
          <p:spPr>
            <a:xfrm>
              <a:off x="5615709" y="1357745"/>
              <a:ext cx="942109" cy="9421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404795A-74D0-47AE-938E-77A2B0AC7FA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482436"/>
              <a:ext cx="0" cy="69734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9C722DD-5E51-4AEB-8022-93944B14CD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7418" y="1704110"/>
              <a:ext cx="39716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5C61934-23CB-43DE-A81C-818B3F4DC16E}"/>
              </a:ext>
            </a:extLst>
          </p:cNvPr>
          <p:cNvSpPr txBox="1"/>
          <p:nvPr/>
        </p:nvSpPr>
        <p:spPr>
          <a:xfrm>
            <a:off x="4852331" y="4705610"/>
            <a:ext cx="2505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10:19-23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559043-2FF8-4E6E-BA2E-EF7C596D845D}"/>
              </a:ext>
            </a:extLst>
          </p:cNvPr>
          <p:cNvSpPr txBox="1"/>
          <p:nvPr/>
        </p:nvSpPr>
        <p:spPr>
          <a:xfrm>
            <a:off x="1985240" y="5227988"/>
            <a:ext cx="823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“…we have boldness to enter the sanctuary…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have a great High Priest…”</a:t>
            </a:r>
          </a:p>
        </p:txBody>
      </p:sp>
    </p:spTree>
    <p:extLst>
      <p:ext uri="{BB962C8B-B14F-4D97-AF65-F5344CB8AC3E}">
        <p14:creationId xmlns:p14="http://schemas.microsoft.com/office/powerpoint/2010/main" val="12726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3CD989BA-0670-429D-B459-10BD8EED0C0A}"/>
              </a:ext>
            </a:extLst>
          </p:cNvPr>
          <p:cNvSpPr/>
          <p:nvPr/>
        </p:nvSpPr>
        <p:spPr>
          <a:xfrm>
            <a:off x="4072875" y="33520"/>
            <a:ext cx="3897956" cy="38979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AD517E7-DE83-4AD2-AC55-AA3ED50FB004}"/>
              </a:ext>
            </a:extLst>
          </p:cNvPr>
          <p:cNvGrpSpPr/>
          <p:nvPr/>
        </p:nvGrpSpPr>
        <p:grpSpPr>
          <a:xfrm>
            <a:off x="5731164" y="1168400"/>
            <a:ext cx="711200" cy="1202106"/>
            <a:chOff x="5731164" y="1168400"/>
            <a:chExt cx="711200" cy="1202106"/>
          </a:xfrm>
          <a:solidFill>
            <a:schemeClr val="bg2">
              <a:lumMod val="10000"/>
            </a:schemeClr>
          </a:solidFill>
        </p:grpSpPr>
        <p:sp>
          <p:nvSpPr>
            <p:cNvPr id="6" name="Plus Sign 5">
              <a:extLst>
                <a:ext uri="{FF2B5EF4-FFF2-40B4-BE49-F238E27FC236}">
                  <a16:creationId xmlns:a16="http://schemas.microsoft.com/office/drawing/2014/main" id="{E7633CF6-43A3-4825-8479-746511ACDC12}"/>
                </a:ext>
              </a:extLst>
            </p:cNvPr>
            <p:cNvSpPr/>
            <p:nvPr/>
          </p:nvSpPr>
          <p:spPr>
            <a:xfrm>
              <a:off x="5731164" y="1168400"/>
              <a:ext cx="711200" cy="554182"/>
            </a:xfrm>
            <a:prstGeom prst="mathPlus">
              <a:avLst>
                <a:gd name="adj1" fmla="val 7880"/>
              </a:avLst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E9FD719-482E-48DB-8A8C-D603EE24779A}"/>
                </a:ext>
              </a:extLst>
            </p:cNvPr>
            <p:cNvCxnSpPr>
              <a:stCxn id="6" idx="3"/>
            </p:cNvCxnSpPr>
            <p:nvPr/>
          </p:nvCxnSpPr>
          <p:spPr>
            <a:xfrm>
              <a:off x="6086764" y="1241857"/>
              <a:ext cx="9236" cy="1128649"/>
            </a:xfrm>
            <a:prstGeom prst="line">
              <a:avLst/>
            </a:prstGeom>
            <a:grpFill/>
            <a:ln w="762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rapezoid 3">
            <a:extLst>
              <a:ext uri="{FF2B5EF4-FFF2-40B4-BE49-F238E27FC236}">
                <a16:creationId xmlns:a16="http://schemas.microsoft.com/office/drawing/2014/main" id="{CC991E7A-97A3-45DC-9594-A45F063D3EF5}"/>
              </a:ext>
            </a:extLst>
          </p:cNvPr>
          <p:cNvSpPr/>
          <p:nvPr/>
        </p:nvSpPr>
        <p:spPr>
          <a:xfrm>
            <a:off x="3740726" y="2078183"/>
            <a:ext cx="4599709" cy="2299854"/>
          </a:xfrm>
          <a:prstGeom prst="trapezoid">
            <a:avLst>
              <a:gd name="adj" fmla="val 50301"/>
            </a:avLst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 descr="Man and woman">
            <a:extLst>
              <a:ext uri="{FF2B5EF4-FFF2-40B4-BE49-F238E27FC236}">
                <a16:creationId xmlns:a16="http://schemas.microsoft.com/office/drawing/2014/main" id="{3BAF4F42-5034-4940-9C51-A9D0FA158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6308" y="3662698"/>
            <a:ext cx="1294730" cy="1294730"/>
          </a:xfrm>
          <a:prstGeom prst="rect">
            <a:avLst/>
          </a:prstGeom>
        </p:spPr>
      </p:pic>
      <p:pic>
        <p:nvPicPr>
          <p:cNvPr id="24" name="Graphic 23" descr="Man and woman">
            <a:extLst>
              <a:ext uri="{FF2B5EF4-FFF2-40B4-BE49-F238E27FC236}">
                <a16:creationId xmlns:a16="http://schemas.microsoft.com/office/drawing/2014/main" id="{60A765B3-4B3B-473A-826C-20E38E0619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0300" y="3791188"/>
            <a:ext cx="1037750" cy="1037750"/>
          </a:xfrm>
          <a:prstGeom prst="rect">
            <a:avLst/>
          </a:prstGeom>
        </p:spPr>
      </p:pic>
      <p:pic>
        <p:nvPicPr>
          <p:cNvPr id="27" name="Graphic 26" descr="Man and woman">
            <a:extLst>
              <a:ext uri="{FF2B5EF4-FFF2-40B4-BE49-F238E27FC236}">
                <a16:creationId xmlns:a16="http://schemas.microsoft.com/office/drawing/2014/main" id="{9F661475-F0BD-455D-992B-402852DE7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12269" y="3791188"/>
            <a:ext cx="1037750" cy="1037750"/>
          </a:xfrm>
          <a:prstGeom prst="rect">
            <a:avLst/>
          </a:prstGeom>
        </p:spPr>
      </p:pic>
      <p:pic>
        <p:nvPicPr>
          <p:cNvPr id="28" name="Graphic 27" descr="Man and woman">
            <a:extLst>
              <a:ext uri="{FF2B5EF4-FFF2-40B4-BE49-F238E27FC236}">
                <a16:creationId xmlns:a16="http://schemas.microsoft.com/office/drawing/2014/main" id="{D7C5D75D-A477-4D78-8207-94FF96088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9529" y="3964370"/>
            <a:ext cx="667956" cy="667956"/>
          </a:xfrm>
          <a:prstGeom prst="rect">
            <a:avLst/>
          </a:prstGeom>
        </p:spPr>
      </p:pic>
      <p:pic>
        <p:nvPicPr>
          <p:cNvPr id="25" name="Graphic 24" descr="Man and woman">
            <a:extLst>
              <a:ext uri="{FF2B5EF4-FFF2-40B4-BE49-F238E27FC236}">
                <a16:creationId xmlns:a16="http://schemas.microsoft.com/office/drawing/2014/main" id="{7AADA7CA-ECAF-49AC-B7BE-D23041A91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0087" y="3791188"/>
            <a:ext cx="1037750" cy="1037750"/>
          </a:xfrm>
          <a:prstGeom prst="rect">
            <a:avLst/>
          </a:prstGeom>
        </p:spPr>
      </p:pic>
      <p:pic>
        <p:nvPicPr>
          <p:cNvPr id="21" name="Graphic 20" descr="Man and woman">
            <a:extLst>
              <a:ext uri="{FF2B5EF4-FFF2-40B4-BE49-F238E27FC236}">
                <a16:creationId xmlns:a16="http://schemas.microsoft.com/office/drawing/2014/main" id="{AD801FFB-3F98-4736-9BDA-D73464983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5373" y="3662698"/>
            <a:ext cx="1294730" cy="1294730"/>
          </a:xfrm>
          <a:prstGeom prst="rect">
            <a:avLst/>
          </a:prstGeom>
        </p:spPr>
      </p:pic>
      <p:pic>
        <p:nvPicPr>
          <p:cNvPr id="22" name="Graphic 21" descr="Man and woman">
            <a:extLst>
              <a:ext uri="{FF2B5EF4-FFF2-40B4-BE49-F238E27FC236}">
                <a16:creationId xmlns:a16="http://schemas.microsoft.com/office/drawing/2014/main" id="{84B24FFE-E125-4438-9CCC-044E05ECB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0831" y="3642691"/>
            <a:ext cx="1294730" cy="1294730"/>
          </a:xfrm>
          <a:prstGeom prst="rect">
            <a:avLst/>
          </a:prstGeom>
        </p:spPr>
      </p:pic>
      <p:pic>
        <p:nvPicPr>
          <p:cNvPr id="23" name="Graphic 22" descr="Man and woman">
            <a:extLst>
              <a:ext uri="{FF2B5EF4-FFF2-40B4-BE49-F238E27FC236}">
                <a16:creationId xmlns:a16="http://schemas.microsoft.com/office/drawing/2014/main" id="{CE8C08F6-F869-4C97-9F72-6867F94AF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3955" y="3659379"/>
            <a:ext cx="1294730" cy="1294730"/>
          </a:xfrm>
          <a:prstGeom prst="rect">
            <a:avLst/>
          </a:prstGeom>
        </p:spPr>
      </p:pic>
      <p:pic>
        <p:nvPicPr>
          <p:cNvPr id="31" name="Graphic 30" descr="Man and woman">
            <a:extLst>
              <a:ext uri="{FF2B5EF4-FFF2-40B4-BE49-F238E27FC236}">
                <a16:creationId xmlns:a16="http://schemas.microsoft.com/office/drawing/2014/main" id="{4B54292D-1547-4067-B51B-F67B7B5FE6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97792" y="3997752"/>
            <a:ext cx="667956" cy="667956"/>
          </a:xfrm>
          <a:prstGeom prst="rect">
            <a:avLst/>
          </a:prstGeom>
        </p:spPr>
      </p:pic>
      <p:pic>
        <p:nvPicPr>
          <p:cNvPr id="26" name="Graphic 25" descr="Man and woman">
            <a:extLst>
              <a:ext uri="{FF2B5EF4-FFF2-40B4-BE49-F238E27FC236}">
                <a16:creationId xmlns:a16="http://schemas.microsoft.com/office/drawing/2014/main" id="{997D39DE-79DC-48FF-91E7-9AE1A55C9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2482" y="3791188"/>
            <a:ext cx="1037750" cy="1037750"/>
          </a:xfrm>
          <a:prstGeom prst="rect">
            <a:avLst/>
          </a:prstGeom>
        </p:spPr>
      </p:pic>
      <p:pic>
        <p:nvPicPr>
          <p:cNvPr id="29" name="Graphic 28" descr="Man and woman">
            <a:extLst>
              <a:ext uri="{FF2B5EF4-FFF2-40B4-BE49-F238E27FC236}">
                <a16:creationId xmlns:a16="http://schemas.microsoft.com/office/drawing/2014/main" id="{AB96AC86-A8CC-463A-B759-C0BE459F22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9715" y="3956078"/>
            <a:ext cx="667956" cy="667956"/>
          </a:xfrm>
          <a:prstGeom prst="rect">
            <a:avLst/>
          </a:prstGeom>
        </p:spPr>
      </p:pic>
      <p:pic>
        <p:nvPicPr>
          <p:cNvPr id="30" name="Graphic 29" descr="Man and woman">
            <a:extLst>
              <a:ext uri="{FF2B5EF4-FFF2-40B4-BE49-F238E27FC236}">
                <a16:creationId xmlns:a16="http://schemas.microsoft.com/office/drawing/2014/main" id="{302711D7-5239-42B5-B005-8DBFB3A7A6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67606" y="4006044"/>
            <a:ext cx="667956" cy="667956"/>
          </a:xfrm>
          <a:prstGeom prst="rect">
            <a:avLst/>
          </a:prstGeom>
        </p:spPr>
      </p:pic>
      <p:pic>
        <p:nvPicPr>
          <p:cNvPr id="33" name="Graphic 32" descr="Fire">
            <a:extLst>
              <a:ext uri="{FF2B5EF4-FFF2-40B4-BE49-F238E27FC236}">
                <a16:creationId xmlns:a16="http://schemas.microsoft.com/office/drawing/2014/main" id="{3D5795AC-82A8-47C6-9193-6C82034271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53997" y="3325283"/>
            <a:ext cx="260345" cy="260345"/>
          </a:xfrm>
          <a:prstGeom prst="rect">
            <a:avLst/>
          </a:prstGeom>
        </p:spPr>
      </p:pic>
      <p:pic>
        <p:nvPicPr>
          <p:cNvPr id="34" name="Graphic 33" descr="Fire">
            <a:extLst>
              <a:ext uri="{FF2B5EF4-FFF2-40B4-BE49-F238E27FC236}">
                <a16:creationId xmlns:a16="http://schemas.microsoft.com/office/drawing/2014/main" id="{C8D9D977-77C2-4A15-A259-691B31BF03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85824" y="3325282"/>
            <a:ext cx="260345" cy="260345"/>
          </a:xfrm>
          <a:prstGeom prst="rect">
            <a:avLst/>
          </a:prstGeom>
        </p:spPr>
      </p:pic>
      <p:pic>
        <p:nvPicPr>
          <p:cNvPr id="35" name="Graphic 34" descr="Fire">
            <a:extLst>
              <a:ext uri="{FF2B5EF4-FFF2-40B4-BE49-F238E27FC236}">
                <a16:creationId xmlns:a16="http://schemas.microsoft.com/office/drawing/2014/main" id="{098606AC-4F0C-439D-AAAF-BC5E276E5C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09583" y="3328128"/>
            <a:ext cx="260345" cy="260345"/>
          </a:xfrm>
          <a:prstGeom prst="rect">
            <a:avLst/>
          </a:prstGeom>
        </p:spPr>
      </p:pic>
      <p:pic>
        <p:nvPicPr>
          <p:cNvPr id="36" name="Graphic 35" descr="Fire">
            <a:extLst>
              <a:ext uri="{FF2B5EF4-FFF2-40B4-BE49-F238E27FC236}">
                <a16:creationId xmlns:a16="http://schemas.microsoft.com/office/drawing/2014/main" id="{AA5E8023-990D-48AF-8D33-C63F2695C9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39513" y="3325282"/>
            <a:ext cx="260345" cy="260345"/>
          </a:xfrm>
          <a:prstGeom prst="rect">
            <a:avLst/>
          </a:prstGeom>
        </p:spPr>
      </p:pic>
      <p:pic>
        <p:nvPicPr>
          <p:cNvPr id="37" name="Graphic 36" descr="Fire">
            <a:extLst>
              <a:ext uri="{FF2B5EF4-FFF2-40B4-BE49-F238E27FC236}">
                <a16:creationId xmlns:a16="http://schemas.microsoft.com/office/drawing/2014/main" id="{F57A0E59-BC6B-4144-B6B6-52BD62AFBE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81447" y="3586458"/>
            <a:ext cx="139630" cy="139628"/>
          </a:xfrm>
          <a:prstGeom prst="rect">
            <a:avLst/>
          </a:prstGeom>
        </p:spPr>
      </p:pic>
      <p:pic>
        <p:nvPicPr>
          <p:cNvPr id="38" name="Graphic 37" descr="Fire">
            <a:extLst>
              <a:ext uri="{FF2B5EF4-FFF2-40B4-BE49-F238E27FC236}">
                <a16:creationId xmlns:a16="http://schemas.microsoft.com/office/drawing/2014/main" id="{CEC8270B-1E1C-4FFE-B6E4-6FD56B679D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28982" y="3581992"/>
            <a:ext cx="139630" cy="139628"/>
          </a:xfrm>
          <a:prstGeom prst="rect">
            <a:avLst/>
          </a:prstGeom>
        </p:spPr>
      </p:pic>
      <p:pic>
        <p:nvPicPr>
          <p:cNvPr id="39" name="Graphic 38" descr="Fire">
            <a:extLst>
              <a:ext uri="{FF2B5EF4-FFF2-40B4-BE49-F238E27FC236}">
                <a16:creationId xmlns:a16="http://schemas.microsoft.com/office/drawing/2014/main" id="{BB4240F1-E95E-4261-B950-16595887F2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51026" y="3589565"/>
            <a:ext cx="139630" cy="139628"/>
          </a:xfrm>
          <a:prstGeom prst="rect">
            <a:avLst/>
          </a:prstGeom>
        </p:spPr>
      </p:pic>
      <p:pic>
        <p:nvPicPr>
          <p:cNvPr id="40" name="Graphic 39" descr="Fire">
            <a:extLst>
              <a:ext uri="{FF2B5EF4-FFF2-40B4-BE49-F238E27FC236}">
                <a16:creationId xmlns:a16="http://schemas.microsoft.com/office/drawing/2014/main" id="{C491E862-3FE0-474E-85AF-D1E3F5D81D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76609" y="3572132"/>
            <a:ext cx="139630" cy="139628"/>
          </a:xfrm>
          <a:prstGeom prst="rect">
            <a:avLst/>
          </a:prstGeom>
        </p:spPr>
      </p:pic>
      <p:pic>
        <p:nvPicPr>
          <p:cNvPr id="41" name="Graphic 40" descr="Fire">
            <a:extLst>
              <a:ext uri="{FF2B5EF4-FFF2-40B4-BE49-F238E27FC236}">
                <a16:creationId xmlns:a16="http://schemas.microsoft.com/office/drawing/2014/main" id="{B973F860-C14F-4128-BF6D-758A516635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83716" y="3557403"/>
            <a:ext cx="139630" cy="139628"/>
          </a:xfrm>
          <a:prstGeom prst="rect">
            <a:avLst/>
          </a:prstGeom>
        </p:spPr>
      </p:pic>
      <p:pic>
        <p:nvPicPr>
          <p:cNvPr id="42" name="Graphic 41" descr="Fire">
            <a:extLst>
              <a:ext uri="{FF2B5EF4-FFF2-40B4-BE49-F238E27FC236}">
                <a16:creationId xmlns:a16="http://schemas.microsoft.com/office/drawing/2014/main" id="{A7163525-EA0F-461F-8E01-64C66ABBF6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31251" y="3552937"/>
            <a:ext cx="139630" cy="139628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2FCA0B36-27EB-4D2A-8150-D28373B8A6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53295" y="3560510"/>
            <a:ext cx="139630" cy="139628"/>
          </a:xfrm>
          <a:prstGeom prst="rect">
            <a:avLst/>
          </a:prstGeom>
        </p:spPr>
      </p:pic>
      <p:pic>
        <p:nvPicPr>
          <p:cNvPr id="44" name="Graphic 43" descr="Fire">
            <a:extLst>
              <a:ext uri="{FF2B5EF4-FFF2-40B4-BE49-F238E27FC236}">
                <a16:creationId xmlns:a16="http://schemas.microsoft.com/office/drawing/2014/main" id="{3E850B21-45FE-4D03-A1A4-CC86AE636C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78878" y="3543077"/>
            <a:ext cx="139630" cy="139628"/>
          </a:xfrm>
          <a:prstGeom prst="rect">
            <a:avLst/>
          </a:prstGeom>
        </p:spPr>
      </p:pic>
      <p:pic>
        <p:nvPicPr>
          <p:cNvPr id="45" name="Graphic 44" descr="Fire">
            <a:extLst>
              <a:ext uri="{FF2B5EF4-FFF2-40B4-BE49-F238E27FC236}">
                <a16:creationId xmlns:a16="http://schemas.microsoft.com/office/drawing/2014/main" id="{1755B830-8E5B-446C-ADDD-8184CC3D2B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34703" y="3721620"/>
            <a:ext cx="139630" cy="139628"/>
          </a:xfrm>
          <a:prstGeom prst="rect">
            <a:avLst/>
          </a:prstGeom>
        </p:spPr>
      </p:pic>
      <p:pic>
        <p:nvPicPr>
          <p:cNvPr id="46" name="Graphic 45" descr="Fire">
            <a:extLst>
              <a:ext uri="{FF2B5EF4-FFF2-40B4-BE49-F238E27FC236}">
                <a16:creationId xmlns:a16="http://schemas.microsoft.com/office/drawing/2014/main" id="{AE645EB5-E7DA-42BD-B27D-34228F7506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4585" y="3715155"/>
            <a:ext cx="139630" cy="139628"/>
          </a:xfrm>
          <a:prstGeom prst="rect">
            <a:avLst/>
          </a:prstGeom>
        </p:spPr>
      </p:pic>
      <p:pic>
        <p:nvPicPr>
          <p:cNvPr id="47" name="Graphic 46" descr="Fire">
            <a:extLst>
              <a:ext uri="{FF2B5EF4-FFF2-40B4-BE49-F238E27FC236}">
                <a16:creationId xmlns:a16="http://schemas.microsoft.com/office/drawing/2014/main" id="{F3874172-2063-4A07-923C-D695D0905C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89787" y="3721620"/>
            <a:ext cx="139630" cy="139628"/>
          </a:xfrm>
          <a:prstGeom prst="rect">
            <a:avLst/>
          </a:prstGeom>
        </p:spPr>
      </p:pic>
      <p:pic>
        <p:nvPicPr>
          <p:cNvPr id="48" name="Graphic 47" descr="Fire">
            <a:extLst>
              <a:ext uri="{FF2B5EF4-FFF2-40B4-BE49-F238E27FC236}">
                <a16:creationId xmlns:a16="http://schemas.microsoft.com/office/drawing/2014/main" id="{FFAE7533-7E9F-41C2-9174-BCF29691DC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48810" y="3705354"/>
            <a:ext cx="139630" cy="139628"/>
          </a:xfrm>
          <a:prstGeom prst="rect">
            <a:avLst/>
          </a:prstGeom>
        </p:spPr>
      </p:pic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56175600-2CA3-479C-84C9-7A382BACB2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51421" y="3901175"/>
            <a:ext cx="96578" cy="96577"/>
          </a:xfrm>
          <a:prstGeom prst="rect">
            <a:avLst/>
          </a:prstGeom>
        </p:spPr>
      </p:pic>
      <p:pic>
        <p:nvPicPr>
          <p:cNvPr id="50" name="Graphic 49" descr="Fire">
            <a:extLst>
              <a:ext uri="{FF2B5EF4-FFF2-40B4-BE49-F238E27FC236}">
                <a16:creationId xmlns:a16="http://schemas.microsoft.com/office/drawing/2014/main" id="{AABCDFF5-F888-4B66-8C3D-174CAA45D2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97885" y="3892466"/>
            <a:ext cx="96578" cy="96577"/>
          </a:xfrm>
          <a:prstGeom prst="rect">
            <a:avLst/>
          </a:prstGeom>
        </p:spPr>
      </p:pic>
      <p:pic>
        <p:nvPicPr>
          <p:cNvPr id="51" name="Graphic 50" descr="Fire">
            <a:extLst>
              <a:ext uri="{FF2B5EF4-FFF2-40B4-BE49-F238E27FC236}">
                <a16:creationId xmlns:a16="http://schemas.microsoft.com/office/drawing/2014/main" id="{FBE15892-193B-49A9-A272-97093EDC04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1066" y="3901175"/>
            <a:ext cx="96578" cy="96577"/>
          </a:xfrm>
          <a:prstGeom prst="rect">
            <a:avLst/>
          </a:prstGeom>
        </p:spPr>
      </p:pic>
      <p:pic>
        <p:nvPicPr>
          <p:cNvPr id="52" name="Graphic 51" descr="Fire">
            <a:extLst>
              <a:ext uri="{FF2B5EF4-FFF2-40B4-BE49-F238E27FC236}">
                <a16:creationId xmlns:a16="http://schemas.microsoft.com/office/drawing/2014/main" id="{140C6EBE-853C-4653-878F-710DAEA24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98841" y="3893764"/>
            <a:ext cx="96578" cy="96577"/>
          </a:xfrm>
          <a:prstGeom prst="rect">
            <a:avLst/>
          </a:prstGeom>
        </p:spPr>
      </p:pic>
      <p:pic>
        <p:nvPicPr>
          <p:cNvPr id="53" name="Graphic 52" descr="Fire">
            <a:extLst>
              <a:ext uri="{FF2B5EF4-FFF2-40B4-BE49-F238E27FC236}">
                <a16:creationId xmlns:a16="http://schemas.microsoft.com/office/drawing/2014/main" id="{15B48798-F384-42B6-82A6-B4481A8B0B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34916" y="3707190"/>
            <a:ext cx="139630" cy="139628"/>
          </a:xfrm>
          <a:prstGeom prst="rect">
            <a:avLst/>
          </a:prstGeom>
        </p:spPr>
      </p:pic>
      <p:pic>
        <p:nvPicPr>
          <p:cNvPr id="54" name="Graphic 53" descr="Fire">
            <a:extLst>
              <a:ext uri="{FF2B5EF4-FFF2-40B4-BE49-F238E27FC236}">
                <a16:creationId xmlns:a16="http://schemas.microsoft.com/office/drawing/2014/main" id="{83106989-32A4-48B8-87BB-CB964CBE31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04798" y="3700725"/>
            <a:ext cx="139630" cy="139628"/>
          </a:xfrm>
          <a:prstGeom prst="rect">
            <a:avLst/>
          </a:prstGeom>
        </p:spPr>
      </p:pic>
      <p:pic>
        <p:nvPicPr>
          <p:cNvPr id="55" name="Graphic 54" descr="Fire">
            <a:extLst>
              <a:ext uri="{FF2B5EF4-FFF2-40B4-BE49-F238E27FC236}">
                <a16:creationId xmlns:a16="http://schemas.microsoft.com/office/drawing/2014/main" id="{1EE06421-5348-45C0-B770-6D6DBF20B3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90000" y="3707190"/>
            <a:ext cx="139630" cy="139628"/>
          </a:xfrm>
          <a:prstGeom prst="rect">
            <a:avLst/>
          </a:prstGeom>
        </p:spPr>
      </p:pic>
      <p:pic>
        <p:nvPicPr>
          <p:cNvPr id="56" name="Graphic 55" descr="Fire">
            <a:extLst>
              <a:ext uri="{FF2B5EF4-FFF2-40B4-BE49-F238E27FC236}">
                <a16:creationId xmlns:a16="http://schemas.microsoft.com/office/drawing/2014/main" id="{846C4463-058C-41D1-B2DE-3D7A82BF00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49023" y="3690924"/>
            <a:ext cx="139630" cy="139628"/>
          </a:xfrm>
          <a:prstGeom prst="rect">
            <a:avLst/>
          </a:prstGeom>
        </p:spPr>
      </p:pic>
      <p:pic>
        <p:nvPicPr>
          <p:cNvPr id="57" name="Graphic 56" descr="Fire">
            <a:extLst>
              <a:ext uri="{FF2B5EF4-FFF2-40B4-BE49-F238E27FC236}">
                <a16:creationId xmlns:a16="http://schemas.microsoft.com/office/drawing/2014/main" id="{9BD6BC82-52BD-450B-A451-1ED0249659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05119" y="3916081"/>
            <a:ext cx="96578" cy="96577"/>
          </a:xfrm>
          <a:prstGeom prst="rect">
            <a:avLst/>
          </a:prstGeom>
        </p:spPr>
      </p:pic>
      <p:pic>
        <p:nvPicPr>
          <p:cNvPr id="58" name="Graphic 57" descr="Fire">
            <a:extLst>
              <a:ext uri="{FF2B5EF4-FFF2-40B4-BE49-F238E27FC236}">
                <a16:creationId xmlns:a16="http://schemas.microsoft.com/office/drawing/2014/main" id="{A8FCF613-BD7F-4415-B3BA-E9605206BA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51583" y="3907372"/>
            <a:ext cx="96578" cy="96577"/>
          </a:xfrm>
          <a:prstGeom prst="rect">
            <a:avLst/>
          </a:prstGeom>
        </p:spPr>
      </p:pic>
      <p:pic>
        <p:nvPicPr>
          <p:cNvPr id="59" name="Graphic 58" descr="Fire">
            <a:extLst>
              <a:ext uri="{FF2B5EF4-FFF2-40B4-BE49-F238E27FC236}">
                <a16:creationId xmlns:a16="http://schemas.microsoft.com/office/drawing/2014/main" id="{EEA09EEA-AB6F-4009-AAB2-85065BB28F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74764" y="3916081"/>
            <a:ext cx="96578" cy="96577"/>
          </a:xfrm>
          <a:prstGeom prst="rect">
            <a:avLst/>
          </a:prstGeom>
        </p:spPr>
      </p:pic>
      <p:pic>
        <p:nvPicPr>
          <p:cNvPr id="60" name="Graphic 59" descr="Fire">
            <a:extLst>
              <a:ext uri="{FF2B5EF4-FFF2-40B4-BE49-F238E27FC236}">
                <a16:creationId xmlns:a16="http://schemas.microsoft.com/office/drawing/2014/main" id="{B62EF647-43DB-46A7-8AFB-0A6530891C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252539" y="3908670"/>
            <a:ext cx="96578" cy="96577"/>
          </a:xfrm>
          <a:prstGeom prst="rect">
            <a:avLst/>
          </a:prstGeom>
        </p:spPr>
      </p:pic>
      <p:pic>
        <p:nvPicPr>
          <p:cNvPr id="19" name="Graphic 18" descr="Man and woman">
            <a:extLst>
              <a:ext uri="{FF2B5EF4-FFF2-40B4-BE49-F238E27FC236}">
                <a16:creationId xmlns:a16="http://schemas.microsoft.com/office/drawing/2014/main" id="{15203C73-EBD0-4628-9DC5-412794C08A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68679" y="3509963"/>
            <a:ext cx="1665826" cy="1665826"/>
          </a:xfrm>
          <a:prstGeom prst="rect">
            <a:avLst/>
          </a:prstGeom>
        </p:spPr>
      </p:pic>
      <p:pic>
        <p:nvPicPr>
          <p:cNvPr id="18" name="Graphic 17" descr="Man and woman">
            <a:extLst>
              <a:ext uri="{FF2B5EF4-FFF2-40B4-BE49-F238E27FC236}">
                <a16:creationId xmlns:a16="http://schemas.microsoft.com/office/drawing/2014/main" id="{97074443-0135-4178-9693-4479942556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57192" y="3494614"/>
            <a:ext cx="1665826" cy="1665826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25763AD-B225-4E8F-95F4-9E4F887951FD}"/>
              </a:ext>
            </a:extLst>
          </p:cNvPr>
          <p:cNvSpPr txBox="1"/>
          <p:nvPr/>
        </p:nvSpPr>
        <p:spPr>
          <a:xfrm>
            <a:off x="7342158" y="1434083"/>
            <a:ext cx="5125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</a:t>
            </a:r>
            <a:r>
              <a:rPr lang="en-US" sz="4400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400" spc="3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SUBSTANCE</a:t>
            </a:r>
          </a:p>
          <a:p>
            <a:pPr algn="ctr"/>
            <a:r>
              <a:rPr lang="en-US" sz="4400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 the </a:t>
            </a:r>
            <a:r>
              <a:rPr lang="en-US" sz="4400" spc="3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SHADOW</a:t>
            </a:r>
            <a:endParaRPr lang="en-US" sz="6000" spc="3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1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E394-A5DE-4A8F-8FB7-05A8F2C5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C1CF-77A8-4DA2-B734-667C4C83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5A20C-579E-4CC7-BFCC-FE327E21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ECB96B8-2719-48FF-B450-D12A1BEB6232}"/>
              </a:ext>
            </a:extLst>
          </p:cNvPr>
          <p:cNvSpPr/>
          <p:nvPr/>
        </p:nvSpPr>
        <p:spPr>
          <a:xfrm>
            <a:off x="221673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0C1812-17D7-459F-9D30-C096A9452A23}"/>
              </a:ext>
            </a:extLst>
          </p:cNvPr>
          <p:cNvSpPr/>
          <p:nvPr/>
        </p:nvSpPr>
        <p:spPr>
          <a:xfrm>
            <a:off x="1944255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B9679B-735C-448D-B762-76CB3BF7E69B}"/>
              </a:ext>
            </a:extLst>
          </p:cNvPr>
          <p:cNvSpPr/>
          <p:nvPr/>
        </p:nvSpPr>
        <p:spPr>
          <a:xfrm>
            <a:off x="3666837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6EF27B-04F9-4EB2-AF1E-5B7ABD7B47BA}"/>
              </a:ext>
            </a:extLst>
          </p:cNvPr>
          <p:cNvSpPr/>
          <p:nvPr/>
        </p:nvSpPr>
        <p:spPr>
          <a:xfrm>
            <a:off x="7102764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7E27DF-A548-4706-822B-07F89AC21C0E}"/>
              </a:ext>
            </a:extLst>
          </p:cNvPr>
          <p:cNvSpPr/>
          <p:nvPr/>
        </p:nvSpPr>
        <p:spPr>
          <a:xfrm>
            <a:off x="8825346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A7103C-B61A-41D1-9669-D3EEAC537832}"/>
              </a:ext>
            </a:extLst>
          </p:cNvPr>
          <p:cNvSpPr/>
          <p:nvPr/>
        </p:nvSpPr>
        <p:spPr>
          <a:xfrm>
            <a:off x="10547928" y="2669312"/>
            <a:ext cx="1385454" cy="1385454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768810-0A1B-402E-87E8-F2C271467B51}"/>
              </a:ext>
            </a:extLst>
          </p:cNvPr>
          <p:cNvSpPr/>
          <p:nvPr/>
        </p:nvSpPr>
        <p:spPr>
          <a:xfrm>
            <a:off x="5142346" y="3462365"/>
            <a:ext cx="1941947" cy="1941947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2E9813-3FDA-4DF2-A43A-A48F2473AC76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1607127" y="3362039"/>
            <a:ext cx="3371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BE7B0E-BDAE-4D6E-BD5A-A6B927F89B81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3329709" y="3362039"/>
            <a:ext cx="3371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842F26-930F-4280-8AD9-A98B18959B45}"/>
              </a:ext>
            </a:extLst>
          </p:cNvPr>
          <p:cNvCxnSpPr>
            <a:stCxn id="9" idx="6"/>
            <a:endCxn id="10" idx="2"/>
          </p:cNvCxnSpPr>
          <p:nvPr/>
        </p:nvCxnSpPr>
        <p:spPr>
          <a:xfrm>
            <a:off x="8488218" y="3362039"/>
            <a:ext cx="3371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E5D6EC-4C04-4514-800D-D09CE33DD322}"/>
              </a:ext>
            </a:extLst>
          </p:cNvPr>
          <p:cNvCxnSpPr>
            <a:stCxn id="10" idx="6"/>
          </p:cNvCxnSpPr>
          <p:nvPr/>
        </p:nvCxnSpPr>
        <p:spPr>
          <a:xfrm>
            <a:off x="10210800" y="3362039"/>
            <a:ext cx="3371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EC7CC44-A80D-4F37-A723-93B519D0FD09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5052291" y="3362039"/>
            <a:ext cx="205047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2FBA7F-822D-4C79-8961-0D36CF2AED5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13320" y="3362038"/>
            <a:ext cx="0" cy="1003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FAAFB0D-4FB5-4678-830E-D27C2B4BD978}"/>
              </a:ext>
            </a:extLst>
          </p:cNvPr>
          <p:cNvSpPr/>
          <p:nvPr/>
        </p:nvSpPr>
        <p:spPr>
          <a:xfrm>
            <a:off x="2028532" y="1335802"/>
            <a:ext cx="8182266" cy="562121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centering around the Day of Atonement</a:t>
            </a:r>
          </a:p>
        </p:txBody>
      </p:sp>
    </p:spTree>
    <p:extLst>
      <p:ext uri="{BB962C8B-B14F-4D97-AF65-F5344CB8AC3E}">
        <p14:creationId xmlns:p14="http://schemas.microsoft.com/office/powerpoint/2010/main" val="17170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96890-D390-4E84-9421-D42D1E398596}"/>
              </a:ext>
            </a:extLst>
          </p:cNvPr>
          <p:cNvSpPr/>
          <p:nvPr/>
        </p:nvSpPr>
        <p:spPr>
          <a:xfrm>
            <a:off x="1381991" y="45920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SACRIFICES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52A10A-1BA8-4529-A577-FD56F2C8570D}"/>
              </a:ext>
            </a:extLst>
          </p:cNvPr>
          <p:cNvSpPr/>
          <p:nvPr/>
        </p:nvSpPr>
        <p:spPr>
          <a:xfrm>
            <a:off x="4586215" y="44030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PRIESTHOOD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234B8-6CF6-4C49-823A-AD3C6FB35C0F}"/>
              </a:ext>
            </a:extLst>
          </p:cNvPr>
          <p:cNvSpPr/>
          <p:nvPr/>
        </p:nvSpPr>
        <p:spPr>
          <a:xfrm>
            <a:off x="7790439" y="424861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COVENANT</a:t>
            </a:r>
          </a:p>
          <a:p>
            <a:pPr algn="ctr"/>
            <a:r>
              <a:rPr lang="en-US" sz="2400" dirty="0"/>
              <a:t>LAWS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D5E9F6-08DE-4904-9BD4-DA16B5554074}"/>
              </a:ext>
            </a:extLst>
          </p:cNvPr>
          <p:cNvSpPr txBox="1"/>
          <p:nvPr/>
        </p:nvSpPr>
        <p:spPr>
          <a:xfrm>
            <a:off x="4575090" y="2739453"/>
            <a:ext cx="2971797" cy="1257300"/>
          </a:xfrm>
          <a:prstGeom prst="rect">
            <a:avLst/>
          </a:prstGeom>
          <a:solidFill>
            <a:srgbClr val="9933FF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 A Y   O F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 T O N E M E N T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19779F0-0640-4244-8C29-29F6015A0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77" t="53789" r="43887" b="25345"/>
          <a:stretch/>
        </p:blipFill>
        <p:spPr>
          <a:xfrm>
            <a:off x="5583079" y="3701334"/>
            <a:ext cx="939436" cy="939436"/>
          </a:xfrm>
          <a:prstGeom prst="ellipse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DB10DE5-A2B1-43C7-926D-2A16C3C636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593" t="8324" r="13137" b="8795"/>
          <a:stretch/>
        </p:blipFill>
        <p:spPr>
          <a:xfrm>
            <a:off x="5633566" y="1494495"/>
            <a:ext cx="954090" cy="954088"/>
          </a:xfrm>
          <a:prstGeom prst="ellipse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1E0FF6A7-C3A3-4093-AF61-9F36658359FB}"/>
              </a:ext>
            </a:extLst>
          </p:cNvPr>
          <p:cNvGrpSpPr/>
          <p:nvPr/>
        </p:nvGrpSpPr>
        <p:grpSpPr>
          <a:xfrm>
            <a:off x="2386156" y="1494495"/>
            <a:ext cx="954088" cy="954088"/>
            <a:chOff x="2503703" y="1504886"/>
            <a:chExt cx="954088" cy="9540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C16BE1-EA2D-42AE-A48C-49FC2FC5627E}"/>
                </a:ext>
              </a:extLst>
            </p:cNvPr>
            <p:cNvSpPr/>
            <p:nvPr/>
          </p:nvSpPr>
          <p:spPr>
            <a:xfrm>
              <a:off x="2503703" y="1504886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Content Placeholder 10" descr="Goat">
              <a:extLst>
                <a:ext uri="{FF2B5EF4-FFF2-40B4-BE49-F238E27FC236}">
                  <a16:creationId xmlns:a16="http://schemas.microsoft.com/office/drawing/2014/main" id="{22307A28-2D98-42AD-848C-EEB6347D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37847" y="1639030"/>
              <a:ext cx="685800" cy="6858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6691ED-1397-4C87-BB1A-78013A28C9BE}"/>
              </a:ext>
            </a:extLst>
          </p:cNvPr>
          <p:cNvGrpSpPr/>
          <p:nvPr/>
        </p:nvGrpSpPr>
        <p:grpSpPr>
          <a:xfrm>
            <a:off x="8794099" y="1494495"/>
            <a:ext cx="954088" cy="954088"/>
            <a:chOff x="5618956" y="1348580"/>
            <a:chExt cx="954088" cy="95408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48CE77-B5B6-4CAA-8847-C7FE245AC691}"/>
                </a:ext>
              </a:extLst>
            </p:cNvPr>
            <p:cNvSpPr/>
            <p:nvPr/>
          </p:nvSpPr>
          <p:spPr>
            <a:xfrm>
              <a:off x="5618956" y="1348580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B3F338A-0296-4A88-A9C7-B2FA3F1F57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l="73798" t="48223" r="18629" b="38315"/>
            <a:stretch/>
          </p:blipFill>
          <p:spPr>
            <a:xfrm>
              <a:off x="5678082" y="1412349"/>
              <a:ext cx="826551" cy="826551"/>
            </a:xfrm>
            <a:prstGeom prst="ellipse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5A8BF4D4-4146-476E-9113-172A9D3F97D5}"/>
              </a:ext>
            </a:extLst>
          </p:cNvPr>
          <p:cNvSpPr/>
          <p:nvPr/>
        </p:nvSpPr>
        <p:spPr>
          <a:xfrm>
            <a:off x="1381991" y="462491"/>
            <a:ext cx="2961409" cy="1278082"/>
          </a:xfrm>
          <a:prstGeom prst="rect">
            <a:avLst/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D36756-5CA3-448C-BFCA-BCA9D7DE5572}"/>
              </a:ext>
            </a:extLst>
          </p:cNvPr>
          <p:cNvSpPr/>
          <p:nvPr/>
        </p:nvSpPr>
        <p:spPr>
          <a:xfrm>
            <a:off x="4586215" y="443585"/>
            <a:ext cx="2961409" cy="1278082"/>
          </a:xfrm>
          <a:prstGeom prst="rect">
            <a:avLst/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1C1201-00A2-47BA-B883-90329C231215}"/>
              </a:ext>
            </a:extLst>
          </p:cNvPr>
          <p:cNvSpPr/>
          <p:nvPr/>
        </p:nvSpPr>
        <p:spPr>
          <a:xfrm>
            <a:off x="7790439" y="428143"/>
            <a:ext cx="2961409" cy="1278082"/>
          </a:xfrm>
          <a:prstGeom prst="rect">
            <a:avLst/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56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26211 0.337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9" y="168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-0.00039 0.333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66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625 0.335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96890-D390-4E84-9421-D42D1E398596}"/>
              </a:ext>
            </a:extLst>
          </p:cNvPr>
          <p:cNvSpPr/>
          <p:nvPr/>
        </p:nvSpPr>
        <p:spPr>
          <a:xfrm>
            <a:off x="1371600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SACRIFICES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52A10A-1BA8-4529-A577-FD56F2C8570D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PRIESTHOOD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234B8-6CF6-4C49-823A-AD3C6FB35C0F}"/>
              </a:ext>
            </a:extLst>
          </p:cNvPr>
          <p:cNvSpPr/>
          <p:nvPr/>
        </p:nvSpPr>
        <p:spPr>
          <a:xfrm>
            <a:off x="7780048" y="431171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COVENANT</a:t>
            </a:r>
          </a:p>
          <a:p>
            <a:pPr algn="ctr"/>
            <a:r>
              <a:rPr lang="en-US" sz="2400" dirty="0"/>
              <a:t>LAWS</a:t>
            </a:r>
            <a:endParaRPr lang="en-US" sz="16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DB10DE5-A2B1-43C7-926D-2A16C3C636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593" t="8324" r="13137" b="8795"/>
          <a:stretch/>
        </p:blipFill>
        <p:spPr>
          <a:xfrm>
            <a:off x="5623175" y="1500805"/>
            <a:ext cx="954090" cy="954088"/>
          </a:xfrm>
          <a:prstGeom prst="ellipse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1E0FF6A7-C3A3-4093-AF61-9F36658359FB}"/>
              </a:ext>
            </a:extLst>
          </p:cNvPr>
          <p:cNvGrpSpPr/>
          <p:nvPr/>
        </p:nvGrpSpPr>
        <p:grpSpPr>
          <a:xfrm>
            <a:off x="2375765" y="1500805"/>
            <a:ext cx="954088" cy="954088"/>
            <a:chOff x="2503703" y="1504886"/>
            <a:chExt cx="954088" cy="9540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C16BE1-EA2D-42AE-A48C-49FC2FC5627E}"/>
                </a:ext>
              </a:extLst>
            </p:cNvPr>
            <p:cNvSpPr/>
            <p:nvPr/>
          </p:nvSpPr>
          <p:spPr>
            <a:xfrm>
              <a:off x="2503703" y="1504886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Content Placeholder 10" descr="Goat">
              <a:extLst>
                <a:ext uri="{FF2B5EF4-FFF2-40B4-BE49-F238E27FC236}">
                  <a16:creationId xmlns:a16="http://schemas.microsoft.com/office/drawing/2014/main" id="{22307A28-2D98-42AD-848C-EEB6347D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37847" y="1639030"/>
              <a:ext cx="685800" cy="6858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6691ED-1397-4C87-BB1A-78013A28C9BE}"/>
              </a:ext>
            </a:extLst>
          </p:cNvPr>
          <p:cNvGrpSpPr/>
          <p:nvPr/>
        </p:nvGrpSpPr>
        <p:grpSpPr>
          <a:xfrm>
            <a:off x="8783708" y="1500805"/>
            <a:ext cx="954088" cy="954088"/>
            <a:chOff x="5618956" y="1348580"/>
            <a:chExt cx="954088" cy="95408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48CE77-B5B6-4CAA-8847-C7FE245AC691}"/>
                </a:ext>
              </a:extLst>
            </p:cNvPr>
            <p:cNvSpPr/>
            <p:nvPr/>
          </p:nvSpPr>
          <p:spPr>
            <a:xfrm>
              <a:off x="5618956" y="1348580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B3F338A-0296-4A88-A9C7-B2FA3F1F57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l="73798" t="48223" r="18629" b="38315"/>
            <a:stretch/>
          </p:blipFill>
          <p:spPr>
            <a:xfrm>
              <a:off x="5678082" y="1412349"/>
              <a:ext cx="826551" cy="826551"/>
            </a:xfrm>
            <a:prstGeom prst="ellipse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2B15DC-4D1E-4901-A21B-8411C3DB9FF7}"/>
              </a:ext>
            </a:extLst>
          </p:cNvPr>
          <p:cNvSpPr txBox="1"/>
          <p:nvPr/>
        </p:nvSpPr>
        <p:spPr>
          <a:xfrm>
            <a:off x="1238212" y="3709559"/>
            <a:ext cx="43849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Leviticus 1:1</a:t>
            </a:r>
          </a:p>
          <a:p>
            <a:pPr algn="r"/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“The Lord called to Moses and </a:t>
            </a:r>
            <a:r>
              <a:rPr lang="en-US" sz="2400" i="1" u="sng" dirty="0">
                <a:solidFill>
                  <a:schemeClr val="bg1"/>
                </a:solidFill>
              </a:rPr>
              <a:t>spoke</a:t>
            </a:r>
            <a:r>
              <a:rPr lang="en-US" sz="2400" i="1" dirty="0">
                <a:solidFill>
                  <a:schemeClr val="bg1"/>
                </a:solidFill>
              </a:rPr>
              <a:t> to him  from the tent of meeting.”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C302C0-9935-4B6D-A30B-88BD40E5DB4A}"/>
              </a:ext>
            </a:extLst>
          </p:cNvPr>
          <p:cNvSpPr txBox="1"/>
          <p:nvPr/>
        </p:nvSpPr>
        <p:spPr>
          <a:xfrm>
            <a:off x="6568825" y="3709559"/>
            <a:ext cx="43849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Hebrews 1:1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“Long ago God </a:t>
            </a:r>
            <a:r>
              <a:rPr lang="en-US" sz="2400" i="1" u="sng" dirty="0">
                <a:solidFill>
                  <a:schemeClr val="bg1"/>
                </a:solidFill>
              </a:rPr>
              <a:t>spoke</a:t>
            </a:r>
            <a:r>
              <a:rPr lang="en-US" sz="2400" i="1" dirty="0">
                <a:solidFill>
                  <a:schemeClr val="bg1"/>
                </a:solidFill>
              </a:rPr>
              <a:t> to the fathers by the prophets at different times and in different ways.”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8A8AF7-5F1B-4A85-AAC3-7AEBAB181D7A}"/>
              </a:ext>
            </a:extLst>
          </p:cNvPr>
          <p:cNvCxnSpPr>
            <a:cxnSpLocks/>
          </p:cNvCxnSpPr>
          <p:nvPr/>
        </p:nvCxnSpPr>
        <p:spPr>
          <a:xfrm>
            <a:off x="6096000" y="3709559"/>
            <a:ext cx="0" cy="25457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4A975CE-DFBE-43A6-8A15-6F4E5F561239}"/>
              </a:ext>
            </a:extLst>
          </p:cNvPr>
          <p:cNvSpPr txBox="1"/>
          <p:nvPr/>
        </p:nvSpPr>
        <p:spPr>
          <a:xfrm>
            <a:off x="3547892" y="2797793"/>
            <a:ext cx="5017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</a:rPr>
              <a:t>Connecting Leviticus to Hebrews:</a:t>
            </a:r>
          </a:p>
        </p:txBody>
      </p:sp>
    </p:spTree>
    <p:extLst>
      <p:ext uri="{BB962C8B-B14F-4D97-AF65-F5344CB8AC3E}">
        <p14:creationId xmlns:p14="http://schemas.microsoft.com/office/powerpoint/2010/main" val="32197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96890-D390-4E84-9421-D42D1E398596}"/>
              </a:ext>
            </a:extLst>
          </p:cNvPr>
          <p:cNvSpPr/>
          <p:nvPr/>
        </p:nvSpPr>
        <p:spPr>
          <a:xfrm>
            <a:off x="1371600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SACRIFICES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52A10A-1BA8-4529-A577-FD56F2C8570D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PRIESTHOOD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234B8-6CF6-4C49-823A-AD3C6FB35C0F}"/>
              </a:ext>
            </a:extLst>
          </p:cNvPr>
          <p:cNvSpPr/>
          <p:nvPr/>
        </p:nvSpPr>
        <p:spPr>
          <a:xfrm>
            <a:off x="7780048" y="431171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COVENANT</a:t>
            </a:r>
          </a:p>
          <a:p>
            <a:pPr algn="ctr"/>
            <a:r>
              <a:rPr lang="en-US" sz="2400" dirty="0"/>
              <a:t>LAWS</a:t>
            </a:r>
            <a:endParaRPr lang="en-US" sz="16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DB10DE5-A2B1-43C7-926D-2A16C3C636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593" t="8324" r="13137" b="8795"/>
          <a:stretch/>
        </p:blipFill>
        <p:spPr>
          <a:xfrm>
            <a:off x="5623175" y="1500805"/>
            <a:ext cx="954090" cy="954088"/>
          </a:xfrm>
          <a:prstGeom prst="ellipse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1E0FF6A7-C3A3-4093-AF61-9F36658359FB}"/>
              </a:ext>
            </a:extLst>
          </p:cNvPr>
          <p:cNvGrpSpPr/>
          <p:nvPr/>
        </p:nvGrpSpPr>
        <p:grpSpPr>
          <a:xfrm>
            <a:off x="2375765" y="1500805"/>
            <a:ext cx="954088" cy="954088"/>
            <a:chOff x="2503703" y="1504886"/>
            <a:chExt cx="954088" cy="9540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C16BE1-EA2D-42AE-A48C-49FC2FC5627E}"/>
                </a:ext>
              </a:extLst>
            </p:cNvPr>
            <p:cNvSpPr/>
            <p:nvPr/>
          </p:nvSpPr>
          <p:spPr>
            <a:xfrm>
              <a:off x="2503703" y="1504886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Content Placeholder 10" descr="Goat">
              <a:extLst>
                <a:ext uri="{FF2B5EF4-FFF2-40B4-BE49-F238E27FC236}">
                  <a16:creationId xmlns:a16="http://schemas.microsoft.com/office/drawing/2014/main" id="{22307A28-2D98-42AD-848C-EEB6347D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37847" y="1639030"/>
              <a:ext cx="685800" cy="6858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6691ED-1397-4C87-BB1A-78013A28C9BE}"/>
              </a:ext>
            </a:extLst>
          </p:cNvPr>
          <p:cNvGrpSpPr/>
          <p:nvPr/>
        </p:nvGrpSpPr>
        <p:grpSpPr>
          <a:xfrm>
            <a:off x="8783708" y="1500805"/>
            <a:ext cx="954088" cy="954088"/>
            <a:chOff x="5618956" y="1348580"/>
            <a:chExt cx="954088" cy="95408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48CE77-B5B6-4CAA-8847-C7FE245AC691}"/>
                </a:ext>
              </a:extLst>
            </p:cNvPr>
            <p:cNvSpPr/>
            <p:nvPr/>
          </p:nvSpPr>
          <p:spPr>
            <a:xfrm>
              <a:off x="5618956" y="1348580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B3F338A-0296-4A88-A9C7-B2FA3F1F57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l="73798" t="48223" r="18629" b="38315"/>
            <a:stretch/>
          </p:blipFill>
          <p:spPr>
            <a:xfrm>
              <a:off x="5678082" y="1412349"/>
              <a:ext cx="826551" cy="826551"/>
            </a:xfrm>
            <a:prstGeom prst="ellipse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E4EA250-A473-4936-A49D-6C038C6D9F4E}"/>
              </a:ext>
            </a:extLst>
          </p:cNvPr>
          <p:cNvSpPr txBox="1"/>
          <p:nvPr/>
        </p:nvSpPr>
        <p:spPr>
          <a:xfrm>
            <a:off x="5043468" y="3076151"/>
            <a:ext cx="2105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9:1-10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1976004" y="3806349"/>
            <a:ext cx="823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“Now the first covenant also had regulations for ministry and an earthly sanctuary…”</a:t>
            </a:r>
          </a:p>
        </p:txBody>
      </p:sp>
    </p:spTree>
    <p:extLst>
      <p:ext uri="{BB962C8B-B14F-4D97-AF65-F5344CB8AC3E}">
        <p14:creationId xmlns:p14="http://schemas.microsoft.com/office/powerpoint/2010/main" val="390349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96890-D390-4E84-9421-D42D1E398596}"/>
              </a:ext>
            </a:extLst>
          </p:cNvPr>
          <p:cNvSpPr/>
          <p:nvPr/>
        </p:nvSpPr>
        <p:spPr>
          <a:xfrm>
            <a:off x="1371600" y="465519"/>
            <a:ext cx="2961409" cy="1278082"/>
          </a:xfrm>
          <a:prstGeom prst="rect">
            <a:avLst/>
          </a:prstGeom>
          <a:solidFill>
            <a:srgbClr val="19D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SACRIFICES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0FF6A7-C3A3-4093-AF61-9F36658359FB}"/>
              </a:ext>
            </a:extLst>
          </p:cNvPr>
          <p:cNvGrpSpPr/>
          <p:nvPr/>
        </p:nvGrpSpPr>
        <p:grpSpPr>
          <a:xfrm>
            <a:off x="2375765" y="1500805"/>
            <a:ext cx="954088" cy="954088"/>
            <a:chOff x="2503703" y="1504886"/>
            <a:chExt cx="954088" cy="9540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C16BE1-EA2D-42AE-A48C-49FC2FC5627E}"/>
                </a:ext>
              </a:extLst>
            </p:cNvPr>
            <p:cNvSpPr/>
            <p:nvPr/>
          </p:nvSpPr>
          <p:spPr>
            <a:xfrm>
              <a:off x="2503703" y="1504886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Content Placeholder 10" descr="Goat">
              <a:extLst>
                <a:ext uri="{FF2B5EF4-FFF2-40B4-BE49-F238E27FC236}">
                  <a16:creationId xmlns:a16="http://schemas.microsoft.com/office/drawing/2014/main" id="{22307A28-2D98-42AD-848C-EEB6347D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37847" y="1639030"/>
              <a:ext cx="685800" cy="685800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564931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daily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(9:7)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of goats and calves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(9:12)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Tabernacle and implements purified with blood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(9:21)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able to perfect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(10:1)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 of sins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(10:2)</a:t>
            </a:r>
          </a:p>
        </p:txBody>
      </p:sp>
    </p:spTree>
    <p:extLst>
      <p:ext uri="{BB962C8B-B14F-4D97-AF65-F5344CB8AC3E}">
        <p14:creationId xmlns:p14="http://schemas.microsoft.com/office/powerpoint/2010/main" val="22799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564931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physical lineage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(7:16)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 / temporary tenure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(7:23)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 gifts / sacrifices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(8:34)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access to sacred space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(9:6-7)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938196-9306-4E65-AF7C-BF0307DA8D20}"/>
              </a:ext>
            </a:extLst>
          </p:cNvPr>
          <p:cNvSpPr/>
          <p:nvPr/>
        </p:nvSpPr>
        <p:spPr>
          <a:xfrm>
            <a:off x="4575824" y="446613"/>
            <a:ext cx="2961409" cy="1278082"/>
          </a:xfrm>
          <a:prstGeom prst="rect">
            <a:avLst/>
          </a:prstGeom>
          <a:solidFill>
            <a:srgbClr val="AB2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PRIESTHOOD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C98D3E-E728-4313-86B1-CE583B645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593" t="8324" r="13137" b="8795"/>
          <a:stretch/>
        </p:blipFill>
        <p:spPr>
          <a:xfrm>
            <a:off x="5623175" y="1500805"/>
            <a:ext cx="954090" cy="95408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8407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410EBEF-3DA2-4BF6-8A70-C546540F8C56}"/>
              </a:ext>
            </a:extLst>
          </p:cNvPr>
          <p:cNvSpPr txBox="1"/>
          <p:nvPr/>
        </p:nvSpPr>
        <p:spPr>
          <a:xfrm>
            <a:off x="564931" y="2686361"/>
            <a:ext cx="5531069" cy="351701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“Milk” to train in distinguishing clean from unclean and good from evil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(5:14)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Perfected nothing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(7:19)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 of heavenly things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(8:5)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Concerned food, drink and ritual washing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(9:10)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Brought consciousness of sin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(10:2)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EE660D-A102-42FE-830F-6C3E849945A3}"/>
              </a:ext>
            </a:extLst>
          </p:cNvPr>
          <p:cNvSpPr/>
          <p:nvPr/>
        </p:nvSpPr>
        <p:spPr>
          <a:xfrm>
            <a:off x="7780048" y="431171"/>
            <a:ext cx="2961409" cy="1278082"/>
          </a:xfrm>
          <a:prstGeom prst="rect">
            <a:avLst/>
          </a:prstGeom>
          <a:solidFill>
            <a:srgbClr val="329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COVENANT</a:t>
            </a:r>
          </a:p>
          <a:p>
            <a:pPr algn="ctr"/>
            <a:r>
              <a:rPr lang="en-US" sz="2400" dirty="0"/>
              <a:t>LAWS</a:t>
            </a:r>
            <a:endParaRPr lang="en-US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59DF1C-F765-4390-B86D-C4B4BD521F27}"/>
              </a:ext>
            </a:extLst>
          </p:cNvPr>
          <p:cNvGrpSpPr/>
          <p:nvPr/>
        </p:nvGrpSpPr>
        <p:grpSpPr>
          <a:xfrm>
            <a:off x="8783708" y="1500805"/>
            <a:ext cx="954088" cy="954088"/>
            <a:chOff x="5618956" y="1348580"/>
            <a:chExt cx="954088" cy="95408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4879A44-15C5-4E46-9990-BC2CD78C03F1}"/>
                </a:ext>
              </a:extLst>
            </p:cNvPr>
            <p:cNvSpPr/>
            <p:nvPr/>
          </p:nvSpPr>
          <p:spPr>
            <a:xfrm>
              <a:off x="5618956" y="1348580"/>
              <a:ext cx="954088" cy="954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E09FC6D-C956-4CF0-9F49-9EDF9AF1E5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l="73798" t="48223" r="18629" b="38315"/>
            <a:stretch/>
          </p:blipFill>
          <p:spPr>
            <a:xfrm>
              <a:off x="5678082" y="1412349"/>
              <a:ext cx="826551" cy="826551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051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587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Higginbotham</dc:creator>
  <cp:lastModifiedBy>Adam Higginbotham</cp:lastModifiedBy>
  <cp:revision>9</cp:revision>
  <dcterms:created xsi:type="dcterms:W3CDTF">2020-02-02T02:16:11Z</dcterms:created>
  <dcterms:modified xsi:type="dcterms:W3CDTF">2020-02-02T06:49:14Z</dcterms:modified>
</cp:coreProperties>
</file>