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 are needed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letter of love </a:t>
            </a:r>
          </a:p>
          <a:p>
            <a:r>
              <a:rPr lang="en-US" sz="2400" dirty="0"/>
              <a:t>to Fayette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7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235" y="5169618"/>
            <a:ext cx="7772400" cy="1463040"/>
          </a:xfrm>
        </p:spPr>
        <p:txBody>
          <a:bodyPr/>
          <a:lstStyle/>
          <a:p>
            <a:r>
              <a:rPr lang="en-US" dirty="0"/>
              <a:t>I need you… to remind me that you need these things too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letter of love </a:t>
            </a:r>
          </a:p>
          <a:p>
            <a:r>
              <a:rPr lang="en-US" sz="2400" dirty="0"/>
              <a:t>to Fayette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C2C7F4E-9D77-4533-B5F0-ED0A8D97052A}"/>
              </a:ext>
            </a:extLst>
          </p:cNvPr>
          <p:cNvSpPr txBox="1">
            <a:spLocks/>
          </p:cNvSpPr>
          <p:nvPr/>
        </p:nvSpPr>
        <p:spPr>
          <a:xfrm>
            <a:off x="0" y="3291840"/>
            <a:ext cx="6096000" cy="1047404"/>
          </a:xfrm>
          <a:prstGeom prst="rect">
            <a:avLst/>
          </a:prstGeom>
          <a:effectLst>
            <a:outerShdw blurRad="38100" dist="50800" dir="5400000" algn="t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You are needed.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CA9DC5-8C38-45C6-98E5-113576086A8C}"/>
              </a:ext>
            </a:extLst>
          </p:cNvPr>
          <p:cNvSpPr txBox="1">
            <a:spLocks/>
          </p:cNvSpPr>
          <p:nvPr/>
        </p:nvSpPr>
        <p:spPr>
          <a:xfrm>
            <a:off x="5921433" y="3291840"/>
            <a:ext cx="6096000" cy="1047404"/>
          </a:xfrm>
          <a:prstGeom prst="rect">
            <a:avLst/>
          </a:prstGeom>
          <a:effectLst>
            <a:outerShdw blurRad="38100" dist="50800" dir="5400000" algn="t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You are valued.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D711A9-0670-4F6E-9450-5FF7887778E7}"/>
              </a:ext>
            </a:extLst>
          </p:cNvPr>
          <p:cNvSpPr txBox="1">
            <a:spLocks/>
          </p:cNvSpPr>
          <p:nvPr/>
        </p:nvSpPr>
        <p:spPr>
          <a:xfrm>
            <a:off x="3048000" y="3573088"/>
            <a:ext cx="6096000" cy="2153206"/>
          </a:xfrm>
          <a:prstGeom prst="rect">
            <a:avLst/>
          </a:prstGeom>
          <a:effectLst>
            <a:outerShdw blurRad="38100" dist="50800" dir="5400000" algn="t" rotWithShape="0">
              <a:prstClr val="black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In so many ways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FEECD0-25EA-4200-93AA-808E07878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3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“I need friends like you guys.”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letter of love </a:t>
            </a:r>
          </a:p>
          <a:p>
            <a:r>
              <a:rPr lang="en-US" sz="2400" dirty="0"/>
              <a:t>to Fayette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9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for 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Gen. 2:18</a:t>
            </a:r>
          </a:p>
          <a:p>
            <a:r>
              <a:rPr lang="en-US" sz="2400" dirty="0"/>
              <a:t>Phil. 1:3-7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for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Eph. 4:11-16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for your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 Thess. 1:2-8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2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for correction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Gal. 6:1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4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for strength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Gal. 6:2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 need you… to rescue 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Jude 20-23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9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1F13-D607-4777-9F79-09BED4092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59637"/>
            <a:ext cx="7772400" cy="1463040"/>
          </a:xfrm>
        </p:spPr>
        <p:txBody>
          <a:bodyPr/>
          <a:lstStyle/>
          <a:p>
            <a:r>
              <a:rPr lang="en-US" dirty="0"/>
              <a:t>I need you… to understand me in a way the world can’t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0112-5F20-49B2-A1CA-83A4C28F98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Eph. 4:17-19, 20-32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2D5881-AA06-4DD0-9E76-9326FBA7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9" y="694944"/>
            <a:ext cx="12212478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1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386</TotalTime>
  <Words>131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Tw Cen MT</vt:lpstr>
      <vt:lpstr>Tw Cen MT Condensed</vt:lpstr>
      <vt:lpstr>Wingdings 3</vt:lpstr>
      <vt:lpstr>Integral</vt:lpstr>
      <vt:lpstr>You are needed</vt:lpstr>
      <vt:lpstr>“I need friends like you guys.”</vt:lpstr>
      <vt:lpstr>I need you… for fellowship</vt:lpstr>
      <vt:lpstr>I need you… for growth</vt:lpstr>
      <vt:lpstr>I need you… for your example</vt:lpstr>
      <vt:lpstr>I need you… for correction</vt:lpstr>
      <vt:lpstr>I need you… for strength</vt:lpstr>
      <vt:lpstr>I need you… to rescue me</vt:lpstr>
      <vt:lpstr>I need you… to understand me in a way the world can’t</vt:lpstr>
      <vt:lpstr>I need you… to remind me that you need these things too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needed</dc:title>
  <dc:creator>Adam Higginbotham</dc:creator>
  <cp:lastModifiedBy>Adam Higginbotham</cp:lastModifiedBy>
  <cp:revision>2</cp:revision>
  <dcterms:created xsi:type="dcterms:W3CDTF">2018-10-14T05:27:21Z</dcterms:created>
  <dcterms:modified xsi:type="dcterms:W3CDTF">2018-10-14T11:54:09Z</dcterms:modified>
</cp:coreProperties>
</file>